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1" r:id="rId4"/>
  </p:sldMasterIdLst>
  <p:notesMasterIdLst>
    <p:notesMasterId r:id="rId30"/>
  </p:notesMasterIdLst>
  <p:sldIdLst>
    <p:sldId id="257" r:id="rId5"/>
    <p:sldId id="1009" r:id="rId6"/>
    <p:sldId id="1048" r:id="rId7"/>
    <p:sldId id="1084" r:id="rId8"/>
    <p:sldId id="1092" r:id="rId9"/>
    <p:sldId id="1050" r:id="rId10"/>
    <p:sldId id="1086" r:id="rId11"/>
    <p:sldId id="1108" r:id="rId12"/>
    <p:sldId id="1109" r:id="rId13"/>
    <p:sldId id="1110" r:id="rId14"/>
    <p:sldId id="1133" r:id="rId15"/>
    <p:sldId id="1131" r:id="rId16"/>
    <p:sldId id="1124" r:id="rId17"/>
    <p:sldId id="1125" r:id="rId18"/>
    <p:sldId id="1134" r:id="rId19"/>
    <p:sldId id="1135" r:id="rId20"/>
    <p:sldId id="1051" r:id="rId21"/>
    <p:sldId id="1115" r:id="rId22"/>
    <p:sldId id="1136" r:id="rId23"/>
    <p:sldId id="1049" r:id="rId24"/>
    <p:sldId id="1137" r:id="rId25"/>
    <p:sldId id="1138" r:id="rId26"/>
    <p:sldId id="1139" r:id="rId27"/>
    <p:sldId id="1140" r:id="rId28"/>
    <p:sldId id="85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CADE1B1-CD55-4EFB-A9CC-295D90089896}">
          <p14:sldIdLst>
            <p14:sldId id="257"/>
            <p14:sldId id="1009"/>
          </p14:sldIdLst>
        </p14:section>
        <p14:section name="Intro" id="{0EB147F3-691A-4F7A-B1EE-A02F9284AE76}">
          <p14:sldIdLst>
            <p14:sldId id="1048"/>
            <p14:sldId id="1084"/>
            <p14:sldId id="1092"/>
          </p14:sldIdLst>
        </p14:section>
        <p14:section name="Self-Study Recap" id="{5B7170A4-C5E8-430C-851B-97DCA40D7EE7}">
          <p14:sldIdLst>
            <p14:sldId id="1050"/>
            <p14:sldId id="1086"/>
            <p14:sldId id="1108"/>
            <p14:sldId id="1109"/>
            <p14:sldId id="1110"/>
            <p14:sldId id="1133"/>
            <p14:sldId id="1131"/>
            <p14:sldId id="1124"/>
            <p14:sldId id="1125"/>
            <p14:sldId id="1134"/>
            <p14:sldId id="1135"/>
          </p14:sldIdLst>
        </p14:section>
        <p14:section name="Activity" id="{0714725B-DCB6-4BD2-91B8-4CE0CACA8AFE}">
          <p14:sldIdLst>
            <p14:sldId id="1051"/>
            <p14:sldId id="1115"/>
            <p14:sldId id="1136"/>
          </p14:sldIdLst>
        </p14:section>
        <p14:section name="Quiz" id="{3156942D-6ACA-47C5-B0B8-F8FE164F7691}">
          <p14:sldIdLst>
            <p14:sldId id="1049"/>
            <p14:sldId id="1137"/>
            <p14:sldId id="1138"/>
            <p14:sldId id="1139"/>
            <p14:sldId id="1140"/>
          </p14:sldIdLst>
        </p14:section>
        <p14:section name="Plenary" id="{C2A25C0F-CB82-43AD-95B9-ECF1FD7E499C}">
          <p14:sldIdLst>
            <p14:sldId id="8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89A7"/>
    <a:srgbClr val="3A3A3A"/>
    <a:srgbClr val="FDE7C7"/>
    <a:srgbClr val="F79F1F"/>
    <a:srgbClr val="B53471"/>
    <a:srgbClr val="D980FA"/>
    <a:srgbClr val="12CBC4"/>
    <a:srgbClr val="ED4C67"/>
    <a:srgbClr val="FFC312"/>
    <a:srgbClr val="531E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4715CC-84DB-44E4-AEF8-E8FCE6C9045D}" v="875" dt="2025-06-25T14:17:05.7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9" autoAdjust="0"/>
    <p:restoredTop sz="92010" autoAdjust="0"/>
  </p:normalViewPr>
  <p:slideViewPr>
    <p:cSldViewPr snapToGrid="0">
      <p:cViewPr>
        <p:scale>
          <a:sx n="100" d="100"/>
          <a:sy n="100" d="100"/>
        </p:scale>
        <p:origin x="4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e McGarry" userId="f4e6cd3e-4069-43c6-92f7-4611be43ac22" providerId="ADAL" clId="{E7E915F2-20A9-4EA4-BC4B-C4A3278719F7}"/>
    <pc:docChg chg="custSel addSld delSld modSld sldOrd modSection">
      <pc:chgData name="Georgie McGarry" userId="f4e6cd3e-4069-43c6-92f7-4611be43ac22" providerId="ADAL" clId="{E7E915F2-20A9-4EA4-BC4B-C4A3278719F7}" dt="2024-04-17T18:39:53.473" v="92" actId="729"/>
      <pc:docMkLst>
        <pc:docMk/>
      </pc:docMkLst>
      <pc:sldChg chg="addSp delSp modSp mod ord modAnim">
        <pc:chgData name="Georgie McGarry" userId="f4e6cd3e-4069-43c6-92f7-4611be43ac22" providerId="ADAL" clId="{E7E915F2-20A9-4EA4-BC4B-C4A3278719F7}" dt="2024-04-17T16:04:57.134" v="66"/>
        <pc:sldMkLst>
          <pc:docMk/>
          <pc:sldMk cId="410649911" sldId="1018"/>
        </pc:sldMkLst>
      </pc:sldChg>
      <pc:sldChg chg="modSp mod">
        <pc:chgData name="Georgie McGarry" userId="f4e6cd3e-4069-43c6-92f7-4611be43ac22" providerId="ADAL" clId="{E7E915F2-20A9-4EA4-BC4B-C4A3278719F7}" dt="2024-04-17T17:35:29.555" v="69" actId="20577"/>
        <pc:sldMkLst>
          <pc:docMk/>
          <pc:sldMk cId="441361799" sldId="1036"/>
        </pc:sldMkLst>
      </pc:sldChg>
      <pc:sldChg chg="del">
        <pc:chgData name="Georgie McGarry" userId="f4e6cd3e-4069-43c6-92f7-4611be43ac22" providerId="ADAL" clId="{E7E915F2-20A9-4EA4-BC4B-C4A3278719F7}" dt="2024-04-17T15:34:09.868" v="27" actId="47"/>
        <pc:sldMkLst>
          <pc:docMk/>
          <pc:sldMk cId="3226635765" sldId="1055"/>
        </pc:sldMkLst>
      </pc:sldChg>
      <pc:sldChg chg="del">
        <pc:chgData name="Georgie McGarry" userId="f4e6cd3e-4069-43c6-92f7-4611be43ac22" providerId="ADAL" clId="{E7E915F2-20A9-4EA4-BC4B-C4A3278719F7}" dt="2024-04-17T15:34:10.864" v="28" actId="47"/>
        <pc:sldMkLst>
          <pc:docMk/>
          <pc:sldMk cId="3747795976" sldId="1057"/>
        </pc:sldMkLst>
      </pc:sldChg>
      <pc:sldChg chg="mod modShow">
        <pc:chgData name="Georgie McGarry" userId="f4e6cd3e-4069-43c6-92f7-4611be43ac22" providerId="ADAL" clId="{E7E915F2-20A9-4EA4-BC4B-C4A3278719F7}" dt="2024-04-17T18:39:12.211" v="76" actId="729"/>
        <pc:sldMkLst>
          <pc:docMk/>
          <pc:sldMk cId="1277632123" sldId="1069"/>
        </pc:sldMkLst>
      </pc:sldChg>
      <pc:sldChg chg="mod modShow">
        <pc:chgData name="Georgie McGarry" userId="f4e6cd3e-4069-43c6-92f7-4611be43ac22" providerId="ADAL" clId="{E7E915F2-20A9-4EA4-BC4B-C4A3278719F7}" dt="2024-04-17T18:39:50.106" v="91" actId="729"/>
        <pc:sldMkLst>
          <pc:docMk/>
          <pc:sldMk cId="1861682932" sldId="1072"/>
        </pc:sldMkLst>
      </pc:sldChg>
      <pc:sldChg chg="mod modShow">
        <pc:chgData name="Georgie McGarry" userId="f4e6cd3e-4069-43c6-92f7-4611be43ac22" providerId="ADAL" clId="{E7E915F2-20A9-4EA4-BC4B-C4A3278719F7}" dt="2024-04-17T18:39:53.473" v="92" actId="729"/>
        <pc:sldMkLst>
          <pc:docMk/>
          <pc:sldMk cId="9907496" sldId="1073"/>
        </pc:sldMkLst>
      </pc:sldChg>
      <pc:sldChg chg="mod modShow">
        <pc:chgData name="Georgie McGarry" userId="f4e6cd3e-4069-43c6-92f7-4611be43ac22" providerId="ADAL" clId="{E7E915F2-20A9-4EA4-BC4B-C4A3278719F7}" dt="2024-04-17T18:35:55.771" v="75" actId="729"/>
        <pc:sldMkLst>
          <pc:docMk/>
          <pc:sldMk cId="2418699188" sldId="1074"/>
        </pc:sldMkLst>
      </pc:sldChg>
      <pc:sldChg chg="mod modShow">
        <pc:chgData name="Georgie McGarry" userId="f4e6cd3e-4069-43c6-92f7-4611be43ac22" providerId="ADAL" clId="{E7E915F2-20A9-4EA4-BC4B-C4A3278719F7}" dt="2024-04-17T18:39:17.641" v="77" actId="729"/>
        <pc:sldMkLst>
          <pc:docMk/>
          <pc:sldMk cId="893655223" sldId="1078"/>
        </pc:sldMkLst>
      </pc:sldChg>
      <pc:sldChg chg="mod modShow">
        <pc:chgData name="Georgie McGarry" userId="f4e6cd3e-4069-43c6-92f7-4611be43ac22" providerId="ADAL" clId="{E7E915F2-20A9-4EA4-BC4B-C4A3278719F7}" dt="2024-04-17T18:35:23.125" v="70" actId="729"/>
        <pc:sldMkLst>
          <pc:docMk/>
          <pc:sldMk cId="3393631607" sldId="1082"/>
        </pc:sldMkLst>
      </pc:sldChg>
      <pc:sldChg chg="add">
        <pc:chgData name="Georgie McGarry" userId="f4e6cd3e-4069-43c6-92f7-4611be43ac22" providerId="ADAL" clId="{E7E915F2-20A9-4EA4-BC4B-C4A3278719F7}" dt="2024-04-17T15:31:28.941" v="0"/>
        <pc:sldMkLst>
          <pc:docMk/>
          <pc:sldMk cId="1094035183" sldId="1084"/>
        </pc:sldMkLst>
      </pc:sldChg>
      <pc:sldChg chg="delSp modSp add mod">
        <pc:chgData name="Georgie McGarry" userId="f4e6cd3e-4069-43c6-92f7-4611be43ac22" providerId="ADAL" clId="{E7E915F2-20A9-4EA4-BC4B-C4A3278719F7}" dt="2024-04-17T15:33:55.114" v="25" actId="478"/>
        <pc:sldMkLst>
          <pc:docMk/>
          <pc:sldMk cId="2889950093" sldId="1085"/>
        </pc:sldMkLst>
      </pc:sldChg>
      <pc:sldChg chg="add">
        <pc:chgData name="Georgie McGarry" userId="f4e6cd3e-4069-43c6-92f7-4611be43ac22" providerId="ADAL" clId="{E7E915F2-20A9-4EA4-BC4B-C4A3278719F7}" dt="2024-04-17T15:34:08.627" v="26"/>
        <pc:sldMkLst>
          <pc:docMk/>
          <pc:sldMk cId="650423954" sldId="1086"/>
        </pc:sldMkLst>
      </pc:sldChg>
      <pc:sldChg chg="modSp add mod">
        <pc:chgData name="Georgie McGarry" userId="f4e6cd3e-4069-43c6-92f7-4611be43ac22" providerId="ADAL" clId="{E7E915F2-20A9-4EA4-BC4B-C4A3278719F7}" dt="2024-04-17T15:34:17.529" v="29" actId="20577"/>
        <pc:sldMkLst>
          <pc:docMk/>
          <pc:sldMk cId="1365799598" sldId="1087"/>
        </pc:sldMkLst>
      </pc:sldChg>
      <pc:sldChg chg="modSp add mod">
        <pc:chgData name="Georgie McGarry" userId="f4e6cd3e-4069-43c6-92f7-4611be43ac22" providerId="ADAL" clId="{E7E915F2-20A9-4EA4-BC4B-C4A3278719F7}" dt="2024-04-17T15:34:22.665" v="30" actId="20577"/>
        <pc:sldMkLst>
          <pc:docMk/>
          <pc:sldMk cId="3533503438" sldId="1088"/>
        </pc:sldMkLst>
      </pc:sldChg>
      <pc:sldChg chg="addSp delSp modSp add mod delAnim">
        <pc:chgData name="Georgie McGarry" userId="f4e6cd3e-4069-43c6-92f7-4611be43ac22" providerId="ADAL" clId="{E7E915F2-20A9-4EA4-BC4B-C4A3278719F7}" dt="2024-04-17T18:39:41.509" v="88" actId="478"/>
        <pc:sldMkLst>
          <pc:docMk/>
          <pc:sldMk cId="2774029936" sldId="1089"/>
        </pc:sldMkLst>
      </pc:sldChg>
      <pc:sldChg chg="delSp add mod ord delAnim">
        <pc:chgData name="Georgie McGarry" userId="f4e6cd3e-4069-43c6-92f7-4611be43ac22" providerId="ADAL" clId="{E7E915F2-20A9-4EA4-BC4B-C4A3278719F7}" dt="2024-04-17T18:39:45.348" v="90" actId="478"/>
        <pc:sldMkLst>
          <pc:docMk/>
          <pc:sldMk cId="3489858711" sldId="1090"/>
        </pc:sldMkLst>
      </pc:sldChg>
      <pc:sldChg chg="addSp delSp modSp add mod delAnim">
        <pc:chgData name="Georgie McGarry" userId="f4e6cd3e-4069-43c6-92f7-4611be43ac22" providerId="ADAL" clId="{E7E915F2-20A9-4EA4-BC4B-C4A3278719F7}" dt="2024-04-17T18:39:36.640" v="85" actId="478"/>
        <pc:sldMkLst>
          <pc:docMk/>
          <pc:sldMk cId="3920595042" sldId="1091"/>
        </pc:sldMkLst>
      </pc:sldChg>
    </pc:docChg>
  </pc:docChgLst>
  <pc:docChgLst>
    <pc:chgData name="Georgie McGarry" userId="f4e6cd3e-4069-43c6-92f7-4611be43ac22" providerId="ADAL" clId="{914715CC-84DB-44E4-AEF8-E8FCE6C9045D}"/>
    <pc:docChg chg="undo custSel addSld delSld modSld modSection">
      <pc:chgData name="Georgie McGarry" userId="f4e6cd3e-4069-43c6-92f7-4611be43ac22" providerId="ADAL" clId="{914715CC-84DB-44E4-AEF8-E8FCE6C9045D}" dt="2025-06-25T14:17:05.735" v="2423"/>
      <pc:docMkLst>
        <pc:docMk/>
      </pc:docMkLst>
      <pc:sldChg chg="modSp mod">
        <pc:chgData name="Georgie McGarry" userId="f4e6cd3e-4069-43c6-92f7-4611be43ac22" providerId="ADAL" clId="{914715CC-84DB-44E4-AEF8-E8FCE6C9045D}" dt="2025-06-18T12:38:47.550" v="16" actId="20577"/>
        <pc:sldMkLst>
          <pc:docMk/>
          <pc:sldMk cId="635692408" sldId="257"/>
        </pc:sldMkLst>
        <pc:spChg chg="mod">
          <ac:chgData name="Georgie McGarry" userId="f4e6cd3e-4069-43c6-92f7-4611be43ac22" providerId="ADAL" clId="{914715CC-84DB-44E4-AEF8-E8FCE6C9045D}" dt="2025-06-18T12:38:47.550" v="16" actId="20577"/>
          <ac:spMkLst>
            <pc:docMk/>
            <pc:sldMk cId="635692408" sldId="257"/>
            <ac:spMk id="2" creationId="{A48F7BE8-C526-4525-22D1-87DFB413F96B}"/>
          </ac:spMkLst>
        </pc:spChg>
      </pc:sldChg>
      <pc:sldChg chg="modSp mod">
        <pc:chgData name="Georgie McGarry" userId="f4e6cd3e-4069-43c6-92f7-4611be43ac22" providerId="ADAL" clId="{914715CC-84DB-44E4-AEF8-E8FCE6C9045D}" dt="2025-06-18T12:39:13.470" v="79" actId="1037"/>
        <pc:sldMkLst>
          <pc:docMk/>
          <pc:sldMk cId="62243495" sldId="1009"/>
        </pc:sldMkLst>
        <pc:spChg chg="mod">
          <ac:chgData name="Georgie McGarry" userId="f4e6cd3e-4069-43c6-92f7-4611be43ac22" providerId="ADAL" clId="{914715CC-84DB-44E4-AEF8-E8FCE6C9045D}" dt="2025-06-18T12:39:09.180" v="60" actId="20577"/>
          <ac:spMkLst>
            <pc:docMk/>
            <pc:sldMk cId="62243495" sldId="1009"/>
            <ac:spMk id="3" creationId="{2108C15C-0AE4-4025-974F-7BCCF254E5EA}"/>
          </ac:spMkLst>
        </pc:spChg>
        <pc:picChg chg="mod">
          <ac:chgData name="Georgie McGarry" userId="f4e6cd3e-4069-43c6-92f7-4611be43ac22" providerId="ADAL" clId="{914715CC-84DB-44E4-AEF8-E8FCE6C9045D}" dt="2025-06-18T12:39:13.470" v="79" actId="1037"/>
          <ac:picMkLst>
            <pc:docMk/>
            <pc:sldMk cId="62243495" sldId="1009"/>
            <ac:picMk id="16" creationId="{5BC5A85D-0415-14AD-FCC9-2E8C00BC1F7E}"/>
          </ac:picMkLst>
        </pc:picChg>
      </pc:sldChg>
      <pc:sldChg chg="modSp mod">
        <pc:chgData name="Georgie McGarry" userId="f4e6cd3e-4069-43c6-92f7-4611be43ac22" providerId="ADAL" clId="{914715CC-84DB-44E4-AEF8-E8FCE6C9045D}" dt="2025-06-25T13:15:15.855" v="1748" actId="20577"/>
        <pc:sldMkLst>
          <pc:docMk/>
          <pc:sldMk cId="3390317463" sldId="1049"/>
        </pc:sldMkLst>
        <pc:spChg chg="mod">
          <ac:chgData name="Georgie McGarry" userId="f4e6cd3e-4069-43c6-92f7-4611be43ac22" providerId="ADAL" clId="{914715CC-84DB-44E4-AEF8-E8FCE6C9045D}" dt="2025-06-25T13:15:15.855" v="1748" actId="20577"/>
          <ac:spMkLst>
            <pc:docMk/>
            <pc:sldMk cId="3390317463" sldId="1049"/>
            <ac:spMk id="6" creationId="{42BCF70B-87CC-45CC-BE1F-1FA5F4F7A486}"/>
          </ac:spMkLst>
        </pc:spChg>
      </pc:sldChg>
      <pc:sldChg chg="modSp mod">
        <pc:chgData name="Georgie McGarry" userId="f4e6cd3e-4069-43c6-92f7-4611be43ac22" providerId="ADAL" clId="{914715CC-84DB-44E4-AEF8-E8FCE6C9045D}" dt="2025-06-25T13:14:10.512" v="1573" actId="14100"/>
        <pc:sldMkLst>
          <pc:docMk/>
          <pc:sldMk cId="1543846267" sldId="1051"/>
        </pc:sldMkLst>
        <pc:spChg chg="mod">
          <ac:chgData name="Georgie McGarry" userId="f4e6cd3e-4069-43c6-92f7-4611be43ac22" providerId="ADAL" clId="{914715CC-84DB-44E4-AEF8-E8FCE6C9045D}" dt="2025-06-25T13:14:10.512" v="1573" actId="14100"/>
          <ac:spMkLst>
            <pc:docMk/>
            <pc:sldMk cId="1543846267" sldId="1051"/>
            <ac:spMk id="6" creationId="{42BCF70B-87CC-45CC-BE1F-1FA5F4F7A486}"/>
          </ac:spMkLst>
        </pc:spChg>
      </pc:sldChg>
      <pc:sldChg chg="del">
        <pc:chgData name="Georgie McGarry" userId="f4e6cd3e-4069-43c6-92f7-4611be43ac22" providerId="ADAL" clId="{914715CC-84DB-44E4-AEF8-E8FCE6C9045D}" dt="2025-06-25T13:15:11.186" v="1733" actId="47"/>
        <pc:sldMkLst>
          <pc:docMk/>
          <pc:sldMk cId="1559330301" sldId="1056"/>
        </pc:sldMkLst>
      </pc:sldChg>
      <pc:sldChg chg="addSp delSp modSp mod">
        <pc:chgData name="Georgie McGarry" userId="f4e6cd3e-4069-43c6-92f7-4611be43ac22" providerId="ADAL" clId="{914715CC-84DB-44E4-AEF8-E8FCE6C9045D}" dt="2025-06-18T12:40:26.237" v="98"/>
        <pc:sldMkLst>
          <pc:docMk/>
          <pc:sldMk cId="1094035183" sldId="1084"/>
        </pc:sldMkLst>
        <pc:picChg chg="add mod modCrop">
          <ac:chgData name="Georgie McGarry" userId="f4e6cd3e-4069-43c6-92f7-4611be43ac22" providerId="ADAL" clId="{914715CC-84DB-44E4-AEF8-E8FCE6C9045D}" dt="2025-06-18T12:40:26.237" v="98"/>
          <ac:picMkLst>
            <pc:docMk/>
            <pc:sldMk cId="1094035183" sldId="1084"/>
            <ac:picMk id="5" creationId="{426C6775-6788-DB82-C6C7-EACD1E1449BF}"/>
          </ac:picMkLst>
        </pc:picChg>
        <pc:picChg chg="add mod modCrop">
          <ac:chgData name="Georgie McGarry" userId="f4e6cd3e-4069-43c6-92f7-4611be43ac22" providerId="ADAL" clId="{914715CC-84DB-44E4-AEF8-E8FCE6C9045D}" dt="2025-06-18T12:40:21.773" v="97"/>
          <ac:picMkLst>
            <pc:docMk/>
            <pc:sldMk cId="1094035183" sldId="1084"/>
            <ac:picMk id="7" creationId="{60546D95-14C3-5CF3-795E-5AF188A3C6AE}"/>
          </ac:picMkLst>
        </pc:picChg>
      </pc:sldChg>
      <pc:sldChg chg="addSp delSp modSp mod delAnim modAnim">
        <pc:chgData name="Georgie McGarry" userId="f4e6cd3e-4069-43c6-92f7-4611be43ac22" providerId="ADAL" clId="{914715CC-84DB-44E4-AEF8-E8FCE6C9045D}" dt="2025-06-18T14:17:06.409" v="133" actId="14100"/>
        <pc:sldMkLst>
          <pc:docMk/>
          <pc:sldMk cId="650423954" sldId="1086"/>
        </pc:sldMkLst>
        <pc:spChg chg="mod">
          <ac:chgData name="Georgie McGarry" userId="f4e6cd3e-4069-43c6-92f7-4611be43ac22" providerId="ADAL" clId="{914715CC-84DB-44E4-AEF8-E8FCE6C9045D}" dt="2025-06-18T12:50:30.731" v="108" actId="20577"/>
          <ac:spMkLst>
            <pc:docMk/>
            <pc:sldMk cId="650423954" sldId="1086"/>
            <ac:spMk id="3" creationId="{C3DB511F-A282-03FA-27F3-ED6D43E54A5C}"/>
          </ac:spMkLst>
        </pc:spChg>
        <pc:spChg chg="add mod">
          <ac:chgData name="Georgie McGarry" userId="f4e6cd3e-4069-43c6-92f7-4611be43ac22" providerId="ADAL" clId="{914715CC-84DB-44E4-AEF8-E8FCE6C9045D}" dt="2025-06-18T14:16:50.166" v="123" actId="1076"/>
          <ac:spMkLst>
            <pc:docMk/>
            <pc:sldMk cId="650423954" sldId="1086"/>
            <ac:spMk id="6" creationId="{7D14CF7E-3E47-8D88-F980-7AA5BC293620}"/>
          </ac:spMkLst>
        </pc:spChg>
        <pc:spChg chg="add mod">
          <ac:chgData name="Georgie McGarry" userId="f4e6cd3e-4069-43c6-92f7-4611be43ac22" providerId="ADAL" clId="{914715CC-84DB-44E4-AEF8-E8FCE6C9045D}" dt="2025-06-18T14:16:51.731" v="124" actId="1076"/>
          <ac:spMkLst>
            <pc:docMk/>
            <pc:sldMk cId="650423954" sldId="1086"/>
            <ac:spMk id="8" creationId="{552897DE-0A72-406B-BFC5-4DD130C68FD0}"/>
          </ac:spMkLst>
        </pc:spChg>
        <pc:spChg chg="add mod">
          <ac:chgData name="Georgie McGarry" userId="f4e6cd3e-4069-43c6-92f7-4611be43ac22" providerId="ADAL" clId="{914715CC-84DB-44E4-AEF8-E8FCE6C9045D}" dt="2025-06-18T14:16:55.837" v="127" actId="14100"/>
          <ac:spMkLst>
            <pc:docMk/>
            <pc:sldMk cId="650423954" sldId="1086"/>
            <ac:spMk id="9" creationId="{D3ED823A-09FD-1481-511B-2775116C4FED}"/>
          </ac:spMkLst>
        </pc:spChg>
        <pc:spChg chg="add mod">
          <ac:chgData name="Georgie McGarry" userId="f4e6cd3e-4069-43c6-92f7-4611be43ac22" providerId="ADAL" clId="{914715CC-84DB-44E4-AEF8-E8FCE6C9045D}" dt="2025-06-18T14:17:01.735" v="130" actId="14100"/>
          <ac:spMkLst>
            <pc:docMk/>
            <pc:sldMk cId="650423954" sldId="1086"/>
            <ac:spMk id="10" creationId="{B2965136-9EB5-5546-2DD6-37A43CE8CFAF}"/>
          </ac:spMkLst>
        </pc:spChg>
        <pc:spChg chg="add mod">
          <ac:chgData name="Georgie McGarry" userId="f4e6cd3e-4069-43c6-92f7-4611be43ac22" providerId="ADAL" clId="{914715CC-84DB-44E4-AEF8-E8FCE6C9045D}" dt="2025-06-18T14:17:06.409" v="133" actId="14100"/>
          <ac:spMkLst>
            <pc:docMk/>
            <pc:sldMk cId="650423954" sldId="1086"/>
            <ac:spMk id="11" creationId="{4FCA2DC8-A2DC-CD42-2BC7-DAE50E3F12D7}"/>
          </ac:spMkLst>
        </pc:spChg>
        <pc:picChg chg="add mod">
          <ac:chgData name="Georgie McGarry" userId="f4e6cd3e-4069-43c6-92f7-4611be43ac22" providerId="ADAL" clId="{914715CC-84DB-44E4-AEF8-E8FCE6C9045D}" dt="2025-06-18T12:51:06.230" v="115" actId="1076"/>
          <ac:picMkLst>
            <pc:docMk/>
            <pc:sldMk cId="650423954" sldId="1086"/>
            <ac:picMk id="5" creationId="{17714054-2B4A-5EFA-D175-6B602B9650EC}"/>
          </ac:picMkLst>
        </pc:picChg>
      </pc:sldChg>
      <pc:sldChg chg="del">
        <pc:chgData name="Georgie McGarry" userId="f4e6cd3e-4069-43c6-92f7-4611be43ac22" providerId="ADAL" clId="{914715CC-84DB-44E4-AEF8-E8FCE6C9045D}" dt="2025-06-25T13:03:43.910" v="1363" actId="47"/>
        <pc:sldMkLst>
          <pc:docMk/>
          <pc:sldMk cId="3515340594" sldId="1099"/>
        </pc:sldMkLst>
      </pc:sldChg>
      <pc:sldChg chg="addSp delSp modSp mod delAnim modAnim">
        <pc:chgData name="Georgie McGarry" userId="f4e6cd3e-4069-43c6-92f7-4611be43ac22" providerId="ADAL" clId="{914715CC-84DB-44E4-AEF8-E8FCE6C9045D}" dt="2025-06-18T14:26:43.424" v="317" actId="1035"/>
        <pc:sldMkLst>
          <pc:docMk/>
          <pc:sldMk cId="2188462534" sldId="1108"/>
        </pc:sldMkLst>
        <pc:spChg chg="mod">
          <ac:chgData name="Georgie McGarry" userId="f4e6cd3e-4069-43c6-92f7-4611be43ac22" providerId="ADAL" clId="{914715CC-84DB-44E4-AEF8-E8FCE6C9045D}" dt="2025-06-18T14:17:23.080" v="151" actId="20577"/>
          <ac:spMkLst>
            <pc:docMk/>
            <pc:sldMk cId="2188462534" sldId="1108"/>
            <ac:spMk id="3" creationId="{C3DB511F-A282-03FA-27F3-ED6D43E54A5C}"/>
          </ac:spMkLst>
        </pc:spChg>
        <pc:spChg chg="add mod">
          <ac:chgData name="Georgie McGarry" userId="f4e6cd3e-4069-43c6-92f7-4611be43ac22" providerId="ADAL" clId="{914715CC-84DB-44E4-AEF8-E8FCE6C9045D}" dt="2025-06-18T14:26:43.424" v="317" actId="1035"/>
          <ac:spMkLst>
            <pc:docMk/>
            <pc:sldMk cId="2188462534" sldId="1108"/>
            <ac:spMk id="29" creationId="{5C05800B-0A10-C468-BA33-A6BFA4C159F4}"/>
          </ac:spMkLst>
        </pc:spChg>
        <pc:picChg chg="add mod">
          <ac:chgData name="Georgie McGarry" userId="f4e6cd3e-4069-43c6-92f7-4611be43ac22" providerId="ADAL" clId="{914715CC-84DB-44E4-AEF8-E8FCE6C9045D}" dt="2025-06-18T14:26:24.339" v="309" actId="14100"/>
          <ac:picMkLst>
            <pc:docMk/>
            <pc:sldMk cId="2188462534" sldId="1108"/>
            <ac:picMk id="7" creationId="{F28B3D9B-70C7-4762-1985-E34127ED542A}"/>
          </ac:picMkLst>
        </pc:picChg>
        <pc:picChg chg="add mod modCrop">
          <ac:chgData name="Georgie McGarry" userId="f4e6cd3e-4069-43c6-92f7-4611be43ac22" providerId="ADAL" clId="{914715CC-84DB-44E4-AEF8-E8FCE6C9045D}" dt="2025-06-18T14:26:28.067" v="310" actId="1076"/>
          <ac:picMkLst>
            <pc:docMk/>
            <pc:sldMk cId="2188462534" sldId="1108"/>
            <ac:picMk id="17" creationId="{21AD479D-26A1-8DAA-9B32-5A15F7EDE81B}"/>
          </ac:picMkLst>
        </pc:picChg>
        <pc:picChg chg="add mod ord modCrop">
          <ac:chgData name="Georgie McGarry" userId="f4e6cd3e-4069-43c6-92f7-4611be43ac22" providerId="ADAL" clId="{914715CC-84DB-44E4-AEF8-E8FCE6C9045D}" dt="2025-06-18T14:26:36.799" v="313" actId="1036"/>
          <ac:picMkLst>
            <pc:docMk/>
            <pc:sldMk cId="2188462534" sldId="1108"/>
            <ac:picMk id="18" creationId="{40996608-848D-74B0-9B39-34AEBAF73E6A}"/>
          </ac:picMkLst>
        </pc:picChg>
        <pc:picChg chg="add mod modCrop">
          <ac:chgData name="Georgie McGarry" userId="f4e6cd3e-4069-43c6-92f7-4611be43ac22" providerId="ADAL" clId="{914715CC-84DB-44E4-AEF8-E8FCE6C9045D}" dt="2025-06-18T14:26:29.691" v="311" actId="1076"/>
          <ac:picMkLst>
            <pc:docMk/>
            <pc:sldMk cId="2188462534" sldId="1108"/>
            <ac:picMk id="19" creationId="{36166730-763D-FC06-AB1C-A4C0D04475DF}"/>
          </ac:picMkLst>
        </pc:picChg>
        <pc:picChg chg="add mod">
          <ac:chgData name="Georgie McGarry" userId="f4e6cd3e-4069-43c6-92f7-4611be43ac22" providerId="ADAL" clId="{914715CC-84DB-44E4-AEF8-E8FCE6C9045D}" dt="2025-06-18T14:26:30.886" v="312" actId="1076"/>
          <ac:picMkLst>
            <pc:docMk/>
            <pc:sldMk cId="2188462534" sldId="1108"/>
            <ac:picMk id="24" creationId="{9C1D420E-FFBF-7A8B-7DE0-32A4A540F0A6}"/>
          </ac:picMkLst>
        </pc:picChg>
        <pc:picChg chg="add mod">
          <ac:chgData name="Georgie McGarry" userId="f4e6cd3e-4069-43c6-92f7-4611be43ac22" providerId="ADAL" clId="{914715CC-84DB-44E4-AEF8-E8FCE6C9045D}" dt="2025-06-18T14:26:40.940" v="314" actId="1035"/>
          <ac:picMkLst>
            <pc:docMk/>
            <pc:sldMk cId="2188462534" sldId="1108"/>
            <ac:picMk id="28" creationId="{FFF362BC-9587-FC2C-C2C2-6599E4213731}"/>
          </ac:picMkLst>
        </pc:picChg>
      </pc:sldChg>
      <pc:sldChg chg="addSp delSp modSp mod modAnim">
        <pc:chgData name="Georgie McGarry" userId="f4e6cd3e-4069-43c6-92f7-4611be43ac22" providerId="ADAL" clId="{914715CC-84DB-44E4-AEF8-E8FCE6C9045D}" dt="2025-06-18T14:39:34.020" v="629"/>
        <pc:sldMkLst>
          <pc:docMk/>
          <pc:sldMk cId="4170377136" sldId="1109"/>
        </pc:sldMkLst>
        <pc:spChg chg="mod">
          <ac:chgData name="Georgie McGarry" userId="f4e6cd3e-4069-43c6-92f7-4611be43ac22" providerId="ADAL" clId="{914715CC-84DB-44E4-AEF8-E8FCE6C9045D}" dt="2025-06-18T14:26:57.553" v="341" actId="20577"/>
          <ac:spMkLst>
            <pc:docMk/>
            <pc:sldMk cId="4170377136" sldId="1109"/>
            <ac:spMk id="3" creationId="{C3DB511F-A282-03FA-27F3-ED6D43E54A5C}"/>
          </ac:spMkLst>
        </pc:spChg>
        <pc:spChg chg="add mod">
          <ac:chgData name="Georgie McGarry" userId="f4e6cd3e-4069-43c6-92f7-4611be43ac22" providerId="ADAL" clId="{914715CC-84DB-44E4-AEF8-E8FCE6C9045D}" dt="2025-06-18T14:33:57.989" v="545" actId="1076"/>
          <ac:spMkLst>
            <pc:docMk/>
            <pc:sldMk cId="4170377136" sldId="1109"/>
            <ac:spMk id="11" creationId="{EBAB87C9-0159-1F25-A53D-DF2FF23C3CF7}"/>
          </ac:spMkLst>
        </pc:spChg>
        <pc:spChg chg="add mod">
          <ac:chgData name="Georgie McGarry" userId="f4e6cd3e-4069-43c6-92f7-4611be43ac22" providerId="ADAL" clId="{914715CC-84DB-44E4-AEF8-E8FCE6C9045D}" dt="2025-06-18T14:37:55.847" v="621" actId="14100"/>
          <ac:spMkLst>
            <pc:docMk/>
            <pc:sldMk cId="4170377136" sldId="1109"/>
            <ac:spMk id="23" creationId="{3F37E130-5143-FF1F-8FAA-A7A1FE81F6C2}"/>
          </ac:spMkLst>
        </pc:spChg>
        <pc:spChg chg="add mod">
          <ac:chgData name="Georgie McGarry" userId="f4e6cd3e-4069-43c6-92f7-4611be43ac22" providerId="ADAL" clId="{914715CC-84DB-44E4-AEF8-E8FCE6C9045D}" dt="2025-06-18T14:37:53.368" v="620" actId="14100"/>
          <ac:spMkLst>
            <pc:docMk/>
            <pc:sldMk cId="4170377136" sldId="1109"/>
            <ac:spMk id="24" creationId="{6E3C8C8B-5247-764F-B8F4-EA7103CA8569}"/>
          </ac:spMkLst>
        </pc:spChg>
        <pc:picChg chg="add mod">
          <ac:chgData name="Georgie McGarry" userId="f4e6cd3e-4069-43c6-92f7-4611be43ac22" providerId="ADAL" clId="{914715CC-84DB-44E4-AEF8-E8FCE6C9045D}" dt="2025-06-18T14:29:34.905" v="349" actId="14100"/>
          <ac:picMkLst>
            <pc:docMk/>
            <pc:sldMk cId="4170377136" sldId="1109"/>
            <ac:picMk id="5" creationId="{71B839F4-2B23-CEB4-80A3-1584BEE298A2}"/>
          </ac:picMkLst>
        </pc:picChg>
        <pc:picChg chg="add mod">
          <ac:chgData name="Georgie McGarry" userId="f4e6cd3e-4069-43c6-92f7-4611be43ac22" providerId="ADAL" clId="{914715CC-84DB-44E4-AEF8-E8FCE6C9045D}" dt="2025-06-18T14:29:49.417" v="352" actId="1076"/>
          <ac:picMkLst>
            <pc:docMk/>
            <pc:sldMk cId="4170377136" sldId="1109"/>
            <ac:picMk id="8" creationId="{2E917857-8C1E-C224-9834-FAA849F5DBB7}"/>
          </ac:picMkLst>
        </pc:picChg>
        <pc:picChg chg="add mod">
          <ac:chgData name="Georgie McGarry" userId="f4e6cd3e-4069-43c6-92f7-4611be43ac22" providerId="ADAL" clId="{914715CC-84DB-44E4-AEF8-E8FCE6C9045D}" dt="2025-06-18T14:36:40.310" v="604" actId="1076"/>
          <ac:picMkLst>
            <pc:docMk/>
            <pc:sldMk cId="4170377136" sldId="1109"/>
            <ac:picMk id="10" creationId="{FF382114-665A-614E-39F7-C6DA2E7E113B}"/>
          </ac:picMkLst>
        </pc:picChg>
        <pc:picChg chg="add mod">
          <ac:chgData name="Georgie McGarry" userId="f4e6cd3e-4069-43c6-92f7-4611be43ac22" providerId="ADAL" clId="{914715CC-84DB-44E4-AEF8-E8FCE6C9045D}" dt="2025-06-18T14:33:30.828" v="497" actId="1035"/>
          <ac:picMkLst>
            <pc:docMk/>
            <pc:sldMk cId="4170377136" sldId="1109"/>
            <ac:picMk id="14" creationId="{2056D86F-2170-41B1-2F29-98C5C7C92730}"/>
          </ac:picMkLst>
        </pc:picChg>
        <pc:picChg chg="add mod">
          <ac:chgData name="Georgie McGarry" userId="f4e6cd3e-4069-43c6-92f7-4611be43ac22" providerId="ADAL" clId="{914715CC-84DB-44E4-AEF8-E8FCE6C9045D}" dt="2025-06-18T14:33:30.828" v="497" actId="1035"/>
          <ac:picMkLst>
            <pc:docMk/>
            <pc:sldMk cId="4170377136" sldId="1109"/>
            <ac:picMk id="22" creationId="{BF59FE85-9284-3A62-0374-085448690FF6}"/>
          </ac:picMkLst>
        </pc:picChg>
        <pc:picChg chg="add mod modCrop">
          <ac:chgData name="Georgie McGarry" userId="f4e6cd3e-4069-43c6-92f7-4611be43ac22" providerId="ADAL" clId="{914715CC-84DB-44E4-AEF8-E8FCE6C9045D}" dt="2025-06-18T14:36:53.033" v="606" actId="732"/>
          <ac:picMkLst>
            <pc:docMk/>
            <pc:sldMk cId="4170377136" sldId="1109"/>
            <ac:picMk id="26" creationId="{C212CB6C-6AB0-17E0-C79F-84332D991C4F}"/>
          </ac:picMkLst>
        </pc:picChg>
        <pc:picChg chg="add mod">
          <ac:chgData name="Georgie McGarry" userId="f4e6cd3e-4069-43c6-92f7-4611be43ac22" providerId="ADAL" clId="{914715CC-84DB-44E4-AEF8-E8FCE6C9045D}" dt="2025-06-18T14:37:08.773" v="609" actId="14100"/>
          <ac:picMkLst>
            <pc:docMk/>
            <pc:sldMk cId="4170377136" sldId="1109"/>
            <ac:picMk id="28" creationId="{C48D07D8-40C0-DE3E-A183-637825F2F694}"/>
          </ac:picMkLst>
        </pc:picChg>
        <pc:picChg chg="add mod">
          <ac:chgData name="Georgie McGarry" userId="f4e6cd3e-4069-43c6-92f7-4611be43ac22" providerId="ADAL" clId="{914715CC-84DB-44E4-AEF8-E8FCE6C9045D}" dt="2025-06-18T14:37:40.793" v="617" actId="1076"/>
          <ac:picMkLst>
            <pc:docMk/>
            <pc:sldMk cId="4170377136" sldId="1109"/>
            <ac:picMk id="30" creationId="{656C9C8F-7CF2-3CAD-3894-F9C44A1DA9F2}"/>
          </ac:picMkLst>
        </pc:picChg>
        <pc:picChg chg="add mod">
          <ac:chgData name="Georgie McGarry" userId="f4e6cd3e-4069-43c6-92f7-4611be43ac22" providerId="ADAL" clId="{914715CC-84DB-44E4-AEF8-E8FCE6C9045D}" dt="2025-06-18T14:38:43.764" v="623" actId="1076"/>
          <ac:picMkLst>
            <pc:docMk/>
            <pc:sldMk cId="4170377136" sldId="1109"/>
            <ac:picMk id="32" creationId="{5DF90AAA-6B6D-B9DA-1E43-D9E0EA198BC2}"/>
          </ac:picMkLst>
        </pc:picChg>
        <pc:picChg chg="add mod">
          <ac:chgData name="Georgie McGarry" userId="f4e6cd3e-4069-43c6-92f7-4611be43ac22" providerId="ADAL" clId="{914715CC-84DB-44E4-AEF8-E8FCE6C9045D}" dt="2025-06-18T14:39:29.273" v="627" actId="14100"/>
          <ac:picMkLst>
            <pc:docMk/>
            <pc:sldMk cId="4170377136" sldId="1109"/>
            <ac:picMk id="34" creationId="{1CF182B0-AAF4-1028-046C-9920E5C961CB}"/>
          </ac:picMkLst>
        </pc:picChg>
      </pc:sldChg>
      <pc:sldChg chg="addSp delSp modSp mod delAnim modAnim">
        <pc:chgData name="Georgie McGarry" userId="f4e6cd3e-4069-43c6-92f7-4611be43ac22" providerId="ADAL" clId="{914715CC-84DB-44E4-AEF8-E8FCE6C9045D}" dt="2025-06-18T14:46:17.566" v="982"/>
        <pc:sldMkLst>
          <pc:docMk/>
          <pc:sldMk cId="2562550104" sldId="1110"/>
        </pc:sldMkLst>
        <pc:spChg chg="mod">
          <ac:chgData name="Georgie McGarry" userId="f4e6cd3e-4069-43c6-92f7-4611be43ac22" providerId="ADAL" clId="{914715CC-84DB-44E4-AEF8-E8FCE6C9045D}" dt="2025-06-18T14:42:29.166" v="652" actId="20577"/>
          <ac:spMkLst>
            <pc:docMk/>
            <pc:sldMk cId="2562550104" sldId="1110"/>
            <ac:spMk id="3" creationId="{C3DB511F-A282-03FA-27F3-ED6D43E54A5C}"/>
          </ac:spMkLst>
        </pc:spChg>
        <pc:spChg chg="add mod">
          <ac:chgData name="Georgie McGarry" userId="f4e6cd3e-4069-43c6-92f7-4611be43ac22" providerId="ADAL" clId="{914715CC-84DB-44E4-AEF8-E8FCE6C9045D}" dt="2025-06-18T14:46:06.845" v="981" actId="403"/>
          <ac:spMkLst>
            <pc:docMk/>
            <pc:sldMk cId="2562550104" sldId="1110"/>
            <ac:spMk id="16" creationId="{BE4B2D34-62CE-4B2B-E383-A714CBC12234}"/>
          </ac:spMkLst>
        </pc:spChg>
        <pc:picChg chg="add mod">
          <ac:chgData name="Georgie McGarry" userId="f4e6cd3e-4069-43c6-92f7-4611be43ac22" providerId="ADAL" clId="{914715CC-84DB-44E4-AEF8-E8FCE6C9045D}" dt="2025-06-18T14:43:54.316" v="663" actId="1076"/>
          <ac:picMkLst>
            <pc:docMk/>
            <pc:sldMk cId="2562550104" sldId="1110"/>
            <ac:picMk id="13" creationId="{561850F0-CFF9-5DD6-2A69-967FB44F47E9}"/>
          </ac:picMkLst>
        </pc:picChg>
        <pc:picChg chg="add mod">
          <ac:chgData name="Georgie McGarry" userId="f4e6cd3e-4069-43c6-92f7-4611be43ac22" providerId="ADAL" clId="{914715CC-84DB-44E4-AEF8-E8FCE6C9045D}" dt="2025-06-18T14:43:58.886" v="665" actId="14100"/>
          <ac:picMkLst>
            <pc:docMk/>
            <pc:sldMk cId="2562550104" sldId="1110"/>
            <ac:picMk id="15" creationId="{5F32CECC-498C-82E2-D67F-72DDC0FB3A73}"/>
          </ac:picMkLst>
        </pc:picChg>
      </pc:sldChg>
      <pc:sldChg chg="addSp delSp modSp del mod delAnim modAnim">
        <pc:chgData name="Georgie McGarry" userId="f4e6cd3e-4069-43c6-92f7-4611be43ac22" providerId="ADAL" clId="{914715CC-84DB-44E4-AEF8-E8FCE6C9045D}" dt="2025-06-18T15:01:30.595" v="1102" actId="47"/>
        <pc:sldMkLst>
          <pc:docMk/>
          <pc:sldMk cId="1220715924" sldId="1111"/>
        </pc:sldMkLst>
      </pc:sldChg>
      <pc:sldChg chg="del">
        <pc:chgData name="Georgie McGarry" userId="f4e6cd3e-4069-43c6-92f7-4611be43ac22" providerId="ADAL" clId="{914715CC-84DB-44E4-AEF8-E8FCE6C9045D}" dt="2025-06-25T13:03:43.405" v="1362" actId="47"/>
        <pc:sldMkLst>
          <pc:docMk/>
          <pc:sldMk cId="1358745064" sldId="1112"/>
        </pc:sldMkLst>
      </pc:sldChg>
      <pc:sldChg chg="del">
        <pc:chgData name="Georgie McGarry" userId="f4e6cd3e-4069-43c6-92f7-4611be43ac22" providerId="ADAL" clId="{914715CC-84DB-44E4-AEF8-E8FCE6C9045D}" dt="2025-06-25T13:03:44.554" v="1364" actId="47"/>
        <pc:sldMkLst>
          <pc:docMk/>
          <pc:sldMk cId="4274775992" sldId="1113"/>
        </pc:sldMkLst>
      </pc:sldChg>
      <pc:sldChg chg="del">
        <pc:chgData name="Georgie McGarry" userId="f4e6cd3e-4069-43c6-92f7-4611be43ac22" providerId="ADAL" clId="{914715CC-84DB-44E4-AEF8-E8FCE6C9045D}" dt="2025-06-25T13:03:45.507" v="1365" actId="47"/>
        <pc:sldMkLst>
          <pc:docMk/>
          <pc:sldMk cId="417917493" sldId="1114"/>
        </pc:sldMkLst>
      </pc:sldChg>
      <pc:sldChg chg="delSp modSp mod">
        <pc:chgData name="Georgie McGarry" userId="f4e6cd3e-4069-43c6-92f7-4611be43ac22" providerId="ADAL" clId="{914715CC-84DB-44E4-AEF8-E8FCE6C9045D}" dt="2025-06-25T13:14:48.343" v="1701" actId="478"/>
        <pc:sldMkLst>
          <pc:docMk/>
          <pc:sldMk cId="2952907691" sldId="1115"/>
        </pc:sldMkLst>
        <pc:spChg chg="mod">
          <ac:chgData name="Georgie McGarry" userId="f4e6cd3e-4069-43c6-92f7-4611be43ac22" providerId="ADAL" clId="{914715CC-84DB-44E4-AEF8-E8FCE6C9045D}" dt="2025-06-25T13:14:26.126" v="1609" actId="20577"/>
          <ac:spMkLst>
            <pc:docMk/>
            <pc:sldMk cId="2952907691" sldId="1115"/>
            <ac:spMk id="3" creationId="{C3DB511F-A282-03FA-27F3-ED6D43E54A5C}"/>
          </ac:spMkLst>
        </pc:spChg>
        <pc:spChg chg="mod">
          <ac:chgData name="Georgie McGarry" userId="f4e6cd3e-4069-43c6-92f7-4611be43ac22" providerId="ADAL" clId="{914715CC-84DB-44E4-AEF8-E8FCE6C9045D}" dt="2025-06-25T13:14:36.204" v="1666" actId="20577"/>
          <ac:spMkLst>
            <pc:docMk/>
            <pc:sldMk cId="2952907691" sldId="1115"/>
            <ac:spMk id="22" creationId="{947EF2E4-781E-52BE-CFD3-58258661DEB1}"/>
          </ac:spMkLst>
        </pc:spChg>
        <pc:spChg chg="mod">
          <ac:chgData name="Georgie McGarry" userId="f4e6cd3e-4069-43c6-92f7-4611be43ac22" providerId="ADAL" clId="{914715CC-84DB-44E4-AEF8-E8FCE6C9045D}" dt="2025-06-25T13:14:46.562" v="1699" actId="20577"/>
          <ac:spMkLst>
            <pc:docMk/>
            <pc:sldMk cId="2952907691" sldId="1115"/>
            <ac:spMk id="23" creationId="{7919E4D4-4E0A-78CE-753E-37BC85027927}"/>
          </ac:spMkLst>
        </pc:spChg>
        <pc:picChg chg="del">
          <ac:chgData name="Georgie McGarry" userId="f4e6cd3e-4069-43c6-92f7-4611be43ac22" providerId="ADAL" clId="{914715CC-84DB-44E4-AEF8-E8FCE6C9045D}" dt="2025-06-25T13:14:47.879" v="1700" actId="478"/>
          <ac:picMkLst>
            <pc:docMk/>
            <pc:sldMk cId="2952907691" sldId="1115"/>
            <ac:picMk id="16" creationId="{CAE8282A-BA69-3ED0-B087-CBA6CEBBB2EF}"/>
          </ac:picMkLst>
        </pc:picChg>
        <pc:picChg chg="del">
          <ac:chgData name="Georgie McGarry" userId="f4e6cd3e-4069-43c6-92f7-4611be43ac22" providerId="ADAL" clId="{914715CC-84DB-44E4-AEF8-E8FCE6C9045D}" dt="2025-06-25T13:14:48.343" v="1701" actId="478"/>
          <ac:picMkLst>
            <pc:docMk/>
            <pc:sldMk cId="2952907691" sldId="1115"/>
            <ac:picMk id="20" creationId="{CF3252EA-1141-6C84-209A-7AB4AC83C7AB}"/>
          </ac:picMkLst>
        </pc:picChg>
      </pc:sldChg>
      <pc:sldChg chg="addSp delSp modSp del mod delAnim">
        <pc:chgData name="Georgie McGarry" userId="f4e6cd3e-4069-43c6-92f7-4611be43ac22" providerId="ADAL" clId="{914715CC-84DB-44E4-AEF8-E8FCE6C9045D}" dt="2025-06-25T13:16:48.360" v="1796" actId="47"/>
        <pc:sldMkLst>
          <pc:docMk/>
          <pc:sldMk cId="3750254999" sldId="1116"/>
        </pc:sldMkLst>
        <pc:spChg chg="mod">
          <ac:chgData name="Georgie McGarry" userId="f4e6cd3e-4069-43c6-92f7-4611be43ac22" providerId="ADAL" clId="{914715CC-84DB-44E4-AEF8-E8FCE6C9045D}" dt="2025-06-25T13:15:03.111" v="1730" actId="20577"/>
          <ac:spMkLst>
            <pc:docMk/>
            <pc:sldMk cId="3750254999" sldId="1116"/>
            <ac:spMk id="3" creationId="{C3DB511F-A282-03FA-27F3-ED6D43E54A5C}"/>
          </ac:spMkLst>
        </pc:spChg>
        <pc:picChg chg="del">
          <ac:chgData name="Georgie McGarry" userId="f4e6cd3e-4069-43c6-92f7-4611be43ac22" providerId="ADAL" clId="{914715CC-84DB-44E4-AEF8-E8FCE6C9045D}" dt="2025-06-25T13:15:07.381" v="1731" actId="478"/>
          <ac:picMkLst>
            <pc:docMk/>
            <pc:sldMk cId="3750254999" sldId="1116"/>
            <ac:picMk id="8" creationId="{152D1D2C-7C3C-EB5C-336E-1B8313D8374A}"/>
          </ac:picMkLst>
        </pc:picChg>
        <pc:picChg chg="del">
          <ac:chgData name="Georgie McGarry" userId="f4e6cd3e-4069-43c6-92f7-4611be43ac22" providerId="ADAL" clId="{914715CC-84DB-44E4-AEF8-E8FCE6C9045D}" dt="2025-06-25T13:15:09.321" v="1732" actId="478"/>
          <ac:picMkLst>
            <pc:docMk/>
            <pc:sldMk cId="3750254999" sldId="1116"/>
            <ac:picMk id="9" creationId="{58E4A632-713F-9019-7A46-349336A54324}"/>
          </ac:picMkLst>
        </pc:picChg>
        <pc:picChg chg="del">
          <ac:chgData name="Georgie McGarry" userId="f4e6cd3e-4069-43c6-92f7-4611be43ac22" providerId="ADAL" clId="{914715CC-84DB-44E4-AEF8-E8FCE6C9045D}" dt="2025-06-25T13:15:09.321" v="1732" actId="478"/>
          <ac:picMkLst>
            <pc:docMk/>
            <pc:sldMk cId="3750254999" sldId="1116"/>
            <ac:picMk id="10" creationId="{B992C32C-C646-4188-CDD1-3F9AA87E0D5A}"/>
          </ac:picMkLst>
        </pc:picChg>
        <pc:picChg chg="del">
          <ac:chgData name="Georgie McGarry" userId="f4e6cd3e-4069-43c6-92f7-4611be43ac22" providerId="ADAL" clId="{914715CC-84DB-44E4-AEF8-E8FCE6C9045D}" dt="2025-06-25T13:15:09.321" v="1732" actId="478"/>
          <ac:picMkLst>
            <pc:docMk/>
            <pc:sldMk cId="3750254999" sldId="1116"/>
            <ac:picMk id="11" creationId="{48C15CEE-5174-0DE5-9C42-D1B87B043F88}"/>
          </ac:picMkLst>
        </pc:picChg>
        <pc:picChg chg="del">
          <ac:chgData name="Georgie McGarry" userId="f4e6cd3e-4069-43c6-92f7-4611be43ac22" providerId="ADAL" clId="{914715CC-84DB-44E4-AEF8-E8FCE6C9045D}" dt="2025-06-25T13:15:09.321" v="1732" actId="478"/>
          <ac:picMkLst>
            <pc:docMk/>
            <pc:sldMk cId="3750254999" sldId="1116"/>
            <ac:picMk id="13" creationId="{EF0383A6-32CB-B646-A31F-5DF4BC8A2F35}"/>
          </ac:picMkLst>
        </pc:picChg>
        <pc:picChg chg="del">
          <ac:chgData name="Georgie McGarry" userId="f4e6cd3e-4069-43c6-92f7-4611be43ac22" providerId="ADAL" clId="{914715CC-84DB-44E4-AEF8-E8FCE6C9045D}" dt="2025-06-25T13:15:09.321" v="1732" actId="478"/>
          <ac:picMkLst>
            <pc:docMk/>
            <pc:sldMk cId="3750254999" sldId="1116"/>
            <ac:picMk id="15" creationId="{54C291B0-1F3B-2F8E-DC4E-9535F3AAF268}"/>
          </ac:picMkLst>
        </pc:picChg>
        <pc:picChg chg="add">
          <ac:chgData name="Georgie McGarry" userId="f4e6cd3e-4069-43c6-92f7-4611be43ac22" providerId="ADAL" clId="{914715CC-84DB-44E4-AEF8-E8FCE6C9045D}" dt="2025-06-25T13:16:13.998" v="1749"/>
          <ac:picMkLst>
            <pc:docMk/>
            <pc:sldMk cId="3750254999" sldId="1116"/>
            <ac:picMk id="1026" creationId="{79404D85-4238-B293-08C6-D82BD64E6DC3}"/>
          </ac:picMkLst>
        </pc:picChg>
      </pc:sldChg>
      <pc:sldChg chg="del">
        <pc:chgData name="Georgie McGarry" userId="f4e6cd3e-4069-43c6-92f7-4611be43ac22" providerId="ADAL" clId="{914715CC-84DB-44E4-AEF8-E8FCE6C9045D}" dt="2025-06-25T13:15:11.695" v="1734" actId="47"/>
        <pc:sldMkLst>
          <pc:docMk/>
          <pc:sldMk cId="4225739069" sldId="1118"/>
        </pc:sldMkLst>
      </pc:sldChg>
      <pc:sldChg chg="del">
        <pc:chgData name="Georgie McGarry" userId="f4e6cd3e-4069-43c6-92f7-4611be43ac22" providerId="ADAL" clId="{914715CC-84DB-44E4-AEF8-E8FCE6C9045D}" dt="2025-06-25T13:16:55.623" v="1797" actId="47"/>
        <pc:sldMkLst>
          <pc:docMk/>
          <pc:sldMk cId="2376681096" sldId="1119"/>
        </pc:sldMkLst>
      </pc:sldChg>
      <pc:sldChg chg="del">
        <pc:chgData name="Georgie McGarry" userId="f4e6cd3e-4069-43c6-92f7-4611be43ac22" providerId="ADAL" clId="{914715CC-84DB-44E4-AEF8-E8FCE6C9045D}" dt="2025-06-25T13:16:56.223" v="1798" actId="47"/>
        <pc:sldMkLst>
          <pc:docMk/>
          <pc:sldMk cId="4148218846" sldId="1120"/>
        </pc:sldMkLst>
      </pc:sldChg>
      <pc:sldChg chg="del">
        <pc:chgData name="Georgie McGarry" userId="f4e6cd3e-4069-43c6-92f7-4611be43ac22" providerId="ADAL" clId="{914715CC-84DB-44E4-AEF8-E8FCE6C9045D}" dt="2025-06-25T13:16:56.701" v="1799" actId="47"/>
        <pc:sldMkLst>
          <pc:docMk/>
          <pc:sldMk cId="266658659" sldId="1121"/>
        </pc:sldMkLst>
      </pc:sldChg>
      <pc:sldChg chg="del">
        <pc:chgData name="Georgie McGarry" userId="f4e6cd3e-4069-43c6-92f7-4611be43ac22" providerId="ADAL" clId="{914715CC-84DB-44E4-AEF8-E8FCE6C9045D}" dt="2025-06-25T13:16:57.224" v="1800" actId="47"/>
        <pc:sldMkLst>
          <pc:docMk/>
          <pc:sldMk cId="3418330445" sldId="1122"/>
        </pc:sldMkLst>
      </pc:sldChg>
      <pc:sldChg chg="del">
        <pc:chgData name="Georgie McGarry" userId="f4e6cd3e-4069-43c6-92f7-4611be43ac22" providerId="ADAL" clId="{914715CC-84DB-44E4-AEF8-E8FCE6C9045D}" dt="2025-06-25T13:16:57.899" v="1801" actId="47"/>
        <pc:sldMkLst>
          <pc:docMk/>
          <pc:sldMk cId="3990819523" sldId="1123"/>
        </pc:sldMkLst>
      </pc:sldChg>
      <pc:sldChg chg="addSp delSp modSp mod delAnim modAnim">
        <pc:chgData name="Georgie McGarry" userId="f4e6cd3e-4069-43c6-92f7-4611be43ac22" providerId="ADAL" clId="{914715CC-84DB-44E4-AEF8-E8FCE6C9045D}" dt="2025-06-25T13:05:44.551" v="1393"/>
        <pc:sldMkLst>
          <pc:docMk/>
          <pc:sldMk cId="1137363056" sldId="1124"/>
        </pc:sldMkLst>
        <pc:picChg chg="add mod">
          <ac:chgData name="Georgie McGarry" userId="f4e6cd3e-4069-43c6-92f7-4611be43ac22" providerId="ADAL" clId="{914715CC-84DB-44E4-AEF8-E8FCE6C9045D}" dt="2025-06-25T13:05:37.977" v="1390" actId="14100"/>
          <ac:picMkLst>
            <pc:docMk/>
            <pc:sldMk cId="1137363056" sldId="1124"/>
            <ac:picMk id="5" creationId="{B96E271B-92E2-3286-B761-F95EE88D700E}"/>
          </ac:picMkLst>
        </pc:picChg>
        <pc:picChg chg="add mod">
          <ac:chgData name="Georgie McGarry" userId="f4e6cd3e-4069-43c6-92f7-4611be43ac22" providerId="ADAL" clId="{914715CC-84DB-44E4-AEF8-E8FCE6C9045D}" dt="2025-06-25T13:05:39.962" v="1391" actId="1076"/>
          <ac:picMkLst>
            <pc:docMk/>
            <pc:sldMk cId="1137363056" sldId="1124"/>
            <ac:picMk id="8" creationId="{206B3242-443D-C9F5-14A5-4CA0DFA66AEE}"/>
          </ac:picMkLst>
        </pc:picChg>
        <pc:picChg chg="add del mod">
          <ac:chgData name="Georgie McGarry" userId="f4e6cd3e-4069-43c6-92f7-4611be43ac22" providerId="ADAL" clId="{914715CC-84DB-44E4-AEF8-E8FCE6C9045D}" dt="2025-06-25T13:05:14.425" v="1385" actId="478"/>
          <ac:picMkLst>
            <pc:docMk/>
            <pc:sldMk cId="1137363056" sldId="1124"/>
            <ac:picMk id="10" creationId="{4AC1B171-A2BE-78D7-8901-F2D9509C7E97}"/>
          </ac:picMkLst>
        </pc:picChg>
        <pc:picChg chg="del">
          <ac:chgData name="Georgie McGarry" userId="f4e6cd3e-4069-43c6-92f7-4611be43ac22" providerId="ADAL" clId="{914715CC-84DB-44E4-AEF8-E8FCE6C9045D}" dt="2025-06-25T13:03:49.449" v="1366" actId="478"/>
          <ac:picMkLst>
            <pc:docMk/>
            <pc:sldMk cId="1137363056" sldId="1124"/>
            <ac:picMk id="12" creationId="{DF2BFC30-1E69-77F6-6C02-D32E3F786BA8}"/>
          </ac:picMkLst>
        </pc:picChg>
        <pc:picChg chg="del">
          <ac:chgData name="Georgie McGarry" userId="f4e6cd3e-4069-43c6-92f7-4611be43ac22" providerId="ADAL" clId="{914715CC-84DB-44E4-AEF8-E8FCE6C9045D}" dt="2025-06-25T13:04:41.106" v="1374" actId="478"/>
          <ac:picMkLst>
            <pc:docMk/>
            <pc:sldMk cId="1137363056" sldId="1124"/>
            <ac:picMk id="13" creationId="{8BBD9883-13F9-7C00-645F-229DE794379E}"/>
          </ac:picMkLst>
        </pc:picChg>
        <pc:picChg chg="add mod">
          <ac:chgData name="Georgie McGarry" userId="f4e6cd3e-4069-43c6-92f7-4611be43ac22" providerId="ADAL" clId="{914715CC-84DB-44E4-AEF8-E8FCE6C9045D}" dt="2025-06-25T13:05:37.977" v="1390" actId="14100"/>
          <ac:picMkLst>
            <pc:docMk/>
            <pc:sldMk cId="1137363056" sldId="1124"/>
            <ac:picMk id="14" creationId="{0FD039E3-EF27-8818-9A67-E4C3B4D0A02E}"/>
          </ac:picMkLst>
        </pc:picChg>
        <pc:picChg chg="del">
          <ac:chgData name="Georgie McGarry" userId="f4e6cd3e-4069-43c6-92f7-4611be43ac22" providerId="ADAL" clId="{914715CC-84DB-44E4-AEF8-E8FCE6C9045D}" dt="2025-06-25T13:03:49.897" v="1367" actId="478"/>
          <ac:picMkLst>
            <pc:docMk/>
            <pc:sldMk cId="1137363056" sldId="1124"/>
            <ac:picMk id="17" creationId="{CEE69796-CB15-7C13-6496-B6345BB7C185}"/>
          </ac:picMkLst>
        </pc:picChg>
        <pc:picChg chg="del">
          <ac:chgData name="Georgie McGarry" userId="f4e6cd3e-4069-43c6-92f7-4611be43ac22" providerId="ADAL" clId="{914715CC-84DB-44E4-AEF8-E8FCE6C9045D}" dt="2025-06-25T13:03:50.322" v="1368" actId="478"/>
          <ac:picMkLst>
            <pc:docMk/>
            <pc:sldMk cId="1137363056" sldId="1124"/>
            <ac:picMk id="18" creationId="{0881B275-8D4D-909B-33D5-20C4163F4C4E}"/>
          </ac:picMkLst>
        </pc:picChg>
        <pc:picChg chg="del">
          <ac:chgData name="Georgie McGarry" userId="f4e6cd3e-4069-43c6-92f7-4611be43ac22" providerId="ADAL" clId="{914715CC-84DB-44E4-AEF8-E8FCE6C9045D}" dt="2025-06-25T13:04:42.108" v="1376" actId="478"/>
          <ac:picMkLst>
            <pc:docMk/>
            <pc:sldMk cId="1137363056" sldId="1124"/>
            <ac:picMk id="19" creationId="{5B02E11C-7314-C5B5-DAF8-E23F5AFF0356}"/>
          </ac:picMkLst>
        </pc:picChg>
        <pc:picChg chg="del">
          <ac:chgData name="Georgie McGarry" userId="f4e6cd3e-4069-43c6-92f7-4611be43ac22" providerId="ADAL" clId="{914715CC-84DB-44E4-AEF8-E8FCE6C9045D}" dt="2025-06-25T13:03:50.924" v="1369" actId="478"/>
          <ac:picMkLst>
            <pc:docMk/>
            <pc:sldMk cId="1137363056" sldId="1124"/>
            <ac:picMk id="20" creationId="{468AA619-330E-16D8-9BA7-58BEEFADAB06}"/>
          </ac:picMkLst>
        </pc:picChg>
        <pc:picChg chg="del">
          <ac:chgData name="Georgie McGarry" userId="f4e6cd3e-4069-43c6-92f7-4611be43ac22" providerId="ADAL" clId="{914715CC-84DB-44E4-AEF8-E8FCE6C9045D}" dt="2025-06-25T13:04:41.698" v="1375" actId="478"/>
          <ac:picMkLst>
            <pc:docMk/>
            <pc:sldMk cId="1137363056" sldId="1124"/>
            <ac:picMk id="21" creationId="{25698A39-157B-8CB5-824B-F4A1E6905B23}"/>
          </ac:picMkLst>
        </pc:picChg>
        <pc:picChg chg="del">
          <ac:chgData name="Georgie McGarry" userId="f4e6cd3e-4069-43c6-92f7-4611be43ac22" providerId="ADAL" clId="{914715CC-84DB-44E4-AEF8-E8FCE6C9045D}" dt="2025-06-25T13:04:40.612" v="1373" actId="478"/>
          <ac:picMkLst>
            <pc:docMk/>
            <pc:sldMk cId="1137363056" sldId="1124"/>
            <ac:picMk id="22" creationId="{BC588FBF-B87D-3D4E-EC4B-A63C14707BF4}"/>
          </ac:picMkLst>
        </pc:picChg>
      </pc:sldChg>
      <pc:sldChg chg="addSp delSp modSp mod delAnim modAnim">
        <pc:chgData name="Georgie McGarry" userId="f4e6cd3e-4069-43c6-92f7-4611be43ac22" providerId="ADAL" clId="{914715CC-84DB-44E4-AEF8-E8FCE6C9045D}" dt="2025-06-25T13:08:42.940" v="1468"/>
        <pc:sldMkLst>
          <pc:docMk/>
          <pc:sldMk cId="688613056" sldId="1125"/>
        </pc:sldMkLst>
        <pc:picChg chg="add del">
          <ac:chgData name="Georgie McGarry" userId="f4e6cd3e-4069-43c6-92f7-4611be43ac22" providerId="ADAL" clId="{914715CC-84DB-44E4-AEF8-E8FCE6C9045D}" dt="2025-06-25T13:06:08.403" v="1401" actId="478"/>
          <ac:picMkLst>
            <pc:docMk/>
            <pc:sldMk cId="688613056" sldId="1125"/>
            <ac:picMk id="7" creationId="{5CA4C97F-0E8B-8A8E-7B25-763A37FFF6E6}"/>
          </ac:picMkLst>
        </pc:picChg>
        <pc:picChg chg="del">
          <ac:chgData name="Georgie McGarry" userId="f4e6cd3e-4069-43c6-92f7-4611be43ac22" providerId="ADAL" clId="{914715CC-84DB-44E4-AEF8-E8FCE6C9045D}" dt="2025-06-25T13:05:51.538" v="1399" actId="478"/>
          <ac:picMkLst>
            <pc:docMk/>
            <pc:sldMk cId="688613056" sldId="1125"/>
            <ac:picMk id="8" creationId="{219F7E47-3E01-F288-F8C7-45ABF1B7B14D}"/>
          </ac:picMkLst>
        </pc:picChg>
        <pc:picChg chg="del">
          <ac:chgData name="Georgie McGarry" userId="f4e6cd3e-4069-43c6-92f7-4611be43ac22" providerId="ADAL" clId="{914715CC-84DB-44E4-AEF8-E8FCE6C9045D}" dt="2025-06-25T13:05:50.399" v="1398" actId="478"/>
          <ac:picMkLst>
            <pc:docMk/>
            <pc:sldMk cId="688613056" sldId="1125"/>
            <ac:picMk id="10" creationId="{A4562BCF-7105-B571-205A-337B7B9ED610}"/>
          </ac:picMkLst>
        </pc:picChg>
        <pc:picChg chg="add mod">
          <ac:chgData name="Georgie McGarry" userId="f4e6cd3e-4069-43c6-92f7-4611be43ac22" providerId="ADAL" clId="{914715CC-84DB-44E4-AEF8-E8FCE6C9045D}" dt="2025-06-25T13:07:09.121" v="1428" actId="1076"/>
          <ac:picMkLst>
            <pc:docMk/>
            <pc:sldMk cId="688613056" sldId="1125"/>
            <ac:picMk id="11" creationId="{E93EDADA-C109-EC51-B572-D9AA60EC3754}"/>
          </ac:picMkLst>
        </pc:picChg>
        <pc:picChg chg="add mod modCrop">
          <ac:chgData name="Georgie McGarry" userId="f4e6cd3e-4069-43c6-92f7-4611be43ac22" providerId="ADAL" clId="{914715CC-84DB-44E4-AEF8-E8FCE6C9045D}" dt="2025-06-25T13:07:32.337" v="1448" actId="1076"/>
          <ac:picMkLst>
            <pc:docMk/>
            <pc:sldMk cId="688613056" sldId="1125"/>
            <ac:picMk id="13" creationId="{9ADEAA18-D48B-FB90-FF88-A97CBB0936AA}"/>
          </ac:picMkLst>
        </pc:picChg>
        <pc:picChg chg="add mod modCrop">
          <ac:chgData name="Georgie McGarry" userId="f4e6cd3e-4069-43c6-92f7-4611be43ac22" providerId="ADAL" clId="{914715CC-84DB-44E4-AEF8-E8FCE6C9045D}" dt="2025-06-25T13:07:57.897" v="1459" actId="1076"/>
          <ac:picMkLst>
            <pc:docMk/>
            <pc:sldMk cId="688613056" sldId="1125"/>
            <ac:picMk id="14" creationId="{630203B6-555E-7669-3AEE-8E7EF4956144}"/>
          </ac:picMkLst>
        </pc:picChg>
        <pc:picChg chg="del">
          <ac:chgData name="Georgie McGarry" userId="f4e6cd3e-4069-43c6-92f7-4611be43ac22" providerId="ADAL" clId="{914715CC-84DB-44E4-AEF8-E8FCE6C9045D}" dt="2025-06-25T13:05:47.393" v="1394" actId="478"/>
          <ac:picMkLst>
            <pc:docMk/>
            <pc:sldMk cId="688613056" sldId="1125"/>
            <ac:picMk id="15" creationId="{A9BE0820-5D9D-E58C-3AFE-81290E6E3924}"/>
          </ac:picMkLst>
        </pc:picChg>
        <pc:picChg chg="add mod modCrop">
          <ac:chgData name="Georgie McGarry" userId="f4e6cd3e-4069-43c6-92f7-4611be43ac22" providerId="ADAL" clId="{914715CC-84DB-44E4-AEF8-E8FCE6C9045D}" dt="2025-06-25T13:07:55.762" v="1458" actId="1076"/>
          <ac:picMkLst>
            <pc:docMk/>
            <pc:sldMk cId="688613056" sldId="1125"/>
            <ac:picMk id="16" creationId="{7B0B8442-A716-2E07-E857-DAED309834A0}"/>
          </ac:picMkLst>
        </pc:picChg>
        <pc:picChg chg="add mod">
          <ac:chgData name="Georgie McGarry" userId="f4e6cd3e-4069-43c6-92f7-4611be43ac22" providerId="ADAL" clId="{914715CC-84DB-44E4-AEF8-E8FCE6C9045D}" dt="2025-06-25T13:08:16.290" v="1461" actId="1076"/>
          <ac:picMkLst>
            <pc:docMk/>
            <pc:sldMk cId="688613056" sldId="1125"/>
            <ac:picMk id="18" creationId="{680A365C-EB0C-7083-E954-675B8ACF2CDA}"/>
          </ac:picMkLst>
        </pc:picChg>
        <pc:picChg chg="add mod">
          <ac:chgData name="Georgie McGarry" userId="f4e6cd3e-4069-43c6-92f7-4611be43ac22" providerId="ADAL" clId="{914715CC-84DB-44E4-AEF8-E8FCE6C9045D}" dt="2025-06-25T13:08:27.924" v="1464" actId="1076"/>
          <ac:picMkLst>
            <pc:docMk/>
            <pc:sldMk cId="688613056" sldId="1125"/>
            <ac:picMk id="20" creationId="{3FA27A74-A2AD-B839-0929-D730613862E5}"/>
          </ac:picMkLst>
        </pc:picChg>
        <pc:picChg chg="add mod">
          <ac:chgData name="Georgie McGarry" userId="f4e6cd3e-4069-43c6-92f7-4611be43ac22" providerId="ADAL" clId="{914715CC-84DB-44E4-AEF8-E8FCE6C9045D}" dt="2025-06-25T13:08:38.042" v="1466" actId="1076"/>
          <ac:picMkLst>
            <pc:docMk/>
            <pc:sldMk cId="688613056" sldId="1125"/>
            <ac:picMk id="22" creationId="{F6F9044D-D9F8-15A4-9D8A-AAF97ED7F9BF}"/>
          </ac:picMkLst>
        </pc:picChg>
        <pc:picChg chg="del">
          <ac:chgData name="Georgie McGarry" userId="f4e6cd3e-4069-43c6-92f7-4611be43ac22" providerId="ADAL" clId="{914715CC-84DB-44E4-AEF8-E8FCE6C9045D}" dt="2025-06-25T13:05:47.964" v="1395" actId="478"/>
          <ac:picMkLst>
            <pc:docMk/>
            <pc:sldMk cId="688613056" sldId="1125"/>
            <ac:picMk id="23" creationId="{1A239B9E-6787-1C56-E845-AFD409AEEC3C}"/>
          </ac:picMkLst>
        </pc:picChg>
        <pc:picChg chg="del">
          <ac:chgData name="Georgie McGarry" userId="f4e6cd3e-4069-43c6-92f7-4611be43ac22" providerId="ADAL" clId="{914715CC-84DB-44E4-AEF8-E8FCE6C9045D}" dt="2025-06-25T13:05:48.306" v="1396" actId="478"/>
          <ac:picMkLst>
            <pc:docMk/>
            <pc:sldMk cId="688613056" sldId="1125"/>
            <ac:picMk id="25" creationId="{74AD0C05-0B37-FD6C-5FC0-57E938D848AA}"/>
          </ac:picMkLst>
        </pc:picChg>
        <pc:picChg chg="del">
          <ac:chgData name="Georgie McGarry" userId="f4e6cd3e-4069-43c6-92f7-4611be43ac22" providerId="ADAL" clId="{914715CC-84DB-44E4-AEF8-E8FCE6C9045D}" dt="2025-06-25T13:05:48.923" v="1397" actId="478"/>
          <ac:picMkLst>
            <pc:docMk/>
            <pc:sldMk cId="688613056" sldId="1125"/>
            <ac:picMk id="27" creationId="{F99802A1-8AC7-ED17-0AC2-54B51FDCD8B5}"/>
          </ac:picMkLst>
        </pc:picChg>
        <pc:picChg chg="del">
          <ac:chgData name="Georgie McGarry" userId="f4e6cd3e-4069-43c6-92f7-4611be43ac22" providerId="ADAL" clId="{914715CC-84DB-44E4-AEF8-E8FCE6C9045D}" dt="2025-06-25T13:05:50.399" v="1398" actId="478"/>
          <ac:picMkLst>
            <pc:docMk/>
            <pc:sldMk cId="688613056" sldId="1125"/>
            <ac:picMk id="29" creationId="{A84CC0A7-461F-B589-481A-6348AF8065AD}"/>
          </ac:picMkLst>
        </pc:picChg>
        <pc:picChg chg="del">
          <ac:chgData name="Georgie McGarry" userId="f4e6cd3e-4069-43c6-92f7-4611be43ac22" providerId="ADAL" clId="{914715CC-84DB-44E4-AEF8-E8FCE6C9045D}" dt="2025-06-25T13:05:50.399" v="1398" actId="478"/>
          <ac:picMkLst>
            <pc:docMk/>
            <pc:sldMk cId="688613056" sldId="1125"/>
            <ac:picMk id="32" creationId="{873BA83B-8FEB-5374-1D47-1C563724AC48}"/>
          </ac:picMkLst>
        </pc:picChg>
        <pc:picChg chg="del">
          <ac:chgData name="Georgie McGarry" userId="f4e6cd3e-4069-43c6-92f7-4611be43ac22" providerId="ADAL" clId="{914715CC-84DB-44E4-AEF8-E8FCE6C9045D}" dt="2025-06-25T13:05:50.399" v="1398" actId="478"/>
          <ac:picMkLst>
            <pc:docMk/>
            <pc:sldMk cId="688613056" sldId="1125"/>
            <ac:picMk id="34" creationId="{4E5C7DF1-5FC5-F7DE-62F6-1FD56C6A73DF}"/>
          </ac:picMkLst>
        </pc:picChg>
        <pc:picChg chg="del">
          <ac:chgData name="Georgie McGarry" userId="f4e6cd3e-4069-43c6-92f7-4611be43ac22" providerId="ADAL" clId="{914715CC-84DB-44E4-AEF8-E8FCE6C9045D}" dt="2025-06-25T13:05:50.399" v="1398" actId="478"/>
          <ac:picMkLst>
            <pc:docMk/>
            <pc:sldMk cId="688613056" sldId="1125"/>
            <ac:picMk id="35" creationId="{2EC9F264-AEE5-A133-6DDF-0C0287446C1F}"/>
          </ac:picMkLst>
        </pc:picChg>
      </pc:sldChg>
      <pc:sldChg chg="del">
        <pc:chgData name="Georgie McGarry" userId="f4e6cd3e-4069-43c6-92f7-4611be43ac22" providerId="ADAL" clId="{914715CC-84DB-44E4-AEF8-E8FCE6C9045D}" dt="2025-06-25T13:07:45.114" v="1453" actId="47"/>
        <pc:sldMkLst>
          <pc:docMk/>
          <pc:sldMk cId="35954031" sldId="1126"/>
        </pc:sldMkLst>
      </pc:sldChg>
      <pc:sldChg chg="del">
        <pc:chgData name="Georgie McGarry" userId="f4e6cd3e-4069-43c6-92f7-4611be43ac22" providerId="ADAL" clId="{914715CC-84DB-44E4-AEF8-E8FCE6C9045D}" dt="2025-06-25T13:07:46.294" v="1454" actId="47"/>
        <pc:sldMkLst>
          <pc:docMk/>
          <pc:sldMk cId="1123852705" sldId="1127"/>
        </pc:sldMkLst>
      </pc:sldChg>
      <pc:sldChg chg="del">
        <pc:chgData name="Georgie McGarry" userId="f4e6cd3e-4069-43c6-92f7-4611be43ac22" providerId="ADAL" clId="{914715CC-84DB-44E4-AEF8-E8FCE6C9045D}" dt="2025-06-25T13:07:46.717" v="1455" actId="47"/>
        <pc:sldMkLst>
          <pc:docMk/>
          <pc:sldMk cId="3464426217" sldId="1128"/>
        </pc:sldMkLst>
      </pc:sldChg>
      <pc:sldChg chg="del">
        <pc:chgData name="Georgie McGarry" userId="f4e6cd3e-4069-43c6-92f7-4611be43ac22" providerId="ADAL" clId="{914715CC-84DB-44E4-AEF8-E8FCE6C9045D}" dt="2025-06-25T13:07:47.400" v="1456" actId="47"/>
        <pc:sldMkLst>
          <pc:docMk/>
          <pc:sldMk cId="2419448365" sldId="1129"/>
        </pc:sldMkLst>
      </pc:sldChg>
      <pc:sldChg chg="addSp delSp modSp add del mod modAnim">
        <pc:chgData name="Georgie McGarry" userId="f4e6cd3e-4069-43c6-92f7-4611be43ac22" providerId="ADAL" clId="{914715CC-84DB-44E4-AEF8-E8FCE6C9045D}" dt="2025-06-18T15:06:20.686" v="1166" actId="47"/>
        <pc:sldMkLst>
          <pc:docMk/>
          <pc:sldMk cId="707962949" sldId="1130"/>
        </pc:sldMkLst>
      </pc:sldChg>
      <pc:sldChg chg="addSp delSp modSp new mod modClrScheme modAnim chgLayout">
        <pc:chgData name="Georgie McGarry" userId="f4e6cd3e-4069-43c6-92f7-4611be43ac22" providerId="ADAL" clId="{914715CC-84DB-44E4-AEF8-E8FCE6C9045D}" dt="2025-06-18T15:25:44.385" v="1361" actId="14100"/>
        <pc:sldMkLst>
          <pc:docMk/>
          <pc:sldMk cId="2889205592" sldId="1131"/>
        </pc:sldMkLst>
        <pc:spChg chg="mod ord">
          <ac:chgData name="Georgie McGarry" userId="f4e6cd3e-4069-43c6-92f7-4611be43ac22" providerId="ADAL" clId="{914715CC-84DB-44E4-AEF8-E8FCE6C9045D}" dt="2025-06-18T15:00:45.936" v="1088" actId="700"/>
          <ac:spMkLst>
            <pc:docMk/>
            <pc:sldMk cId="2889205592" sldId="1131"/>
            <ac:spMk id="2" creationId="{A910C3D4-CE84-F17B-4860-C95FD641BF17}"/>
          </ac:spMkLst>
        </pc:spChg>
        <pc:spChg chg="add mod">
          <ac:chgData name="Georgie McGarry" userId="f4e6cd3e-4069-43c6-92f7-4611be43ac22" providerId="ADAL" clId="{914715CC-84DB-44E4-AEF8-E8FCE6C9045D}" dt="2025-06-18T15:01:20.107" v="1099" actId="1076"/>
          <ac:spMkLst>
            <pc:docMk/>
            <pc:sldMk cId="2889205592" sldId="1131"/>
            <ac:spMk id="9" creationId="{C44EB478-BE45-7C88-AE1B-592FB0F86370}"/>
          </ac:spMkLst>
        </pc:spChg>
        <pc:spChg chg="add mod">
          <ac:chgData name="Georgie McGarry" userId="f4e6cd3e-4069-43c6-92f7-4611be43ac22" providerId="ADAL" clId="{914715CC-84DB-44E4-AEF8-E8FCE6C9045D}" dt="2025-06-18T15:18:16.893" v="1309" actId="1076"/>
          <ac:spMkLst>
            <pc:docMk/>
            <pc:sldMk cId="2889205592" sldId="1131"/>
            <ac:spMk id="13" creationId="{6651F967-6952-0A6D-A494-96FA90566BD3}"/>
          </ac:spMkLst>
        </pc:spChg>
        <pc:spChg chg="add mod">
          <ac:chgData name="Georgie McGarry" userId="f4e6cd3e-4069-43c6-92f7-4611be43ac22" providerId="ADAL" clId="{914715CC-84DB-44E4-AEF8-E8FCE6C9045D}" dt="2025-06-18T15:18:28.754" v="1333" actId="14100"/>
          <ac:spMkLst>
            <pc:docMk/>
            <pc:sldMk cId="2889205592" sldId="1131"/>
            <ac:spMk id="14" creationId="{DBC42988-D030-6367-113B-886DF4264282}"/>
          </ac:spMkLst>
        </pc:spChg>
        <pc:picChg chg="add mod">
          <ac:chgData name="Georgie McGarry" userId="f4e6cd3e-4069-43c6-92f7-4611be43ac22" providerId="ADAL" clId="{914715CC-84DB-44E4-AEF8-E8FCE6C9045D}" dt="2025-06-18T15:02:11.743" v="1123" actId="1036"/>
          <ac:picMkLst>
            <pc:docMk/>
            <pc:sldMk cId="2889205592" sldId="1131"/>
            <ac:picMk id="4" creationId="{9A4B1C18-B69F-4760-B13C-3FDF50CF39C3}"/>
          </ac:picMkLst>
        </pc:picChg>
        <pc:picChg chg="add mod">
          <ac:chgData name="Georgie McGarry" userId="f4e6cd3e-4069-43c6-92f7-4611be43ac22" providerId="ADAL" clId="{914715CC-84DB-44E4-AEF8-E8FCE6C9045D}" dt="2025-06-18T15:02:11.743" v="1123" actId="1036"/>
          <ac:picMkLst>
            <pc:docMk/>
            <pc:sldMk cId="2889205592" sldId="1131"/>
            <ac:picMk id="5" creationId="{93321DF5-A884-A5AC-2E63-427C85CB127C}"/>
          </ac:picMkLst>
        </pc:picChg>
        <pc:picChg chg="add mod">
          <ac:chgData name="Georgie McGarry" userId="f4e6cd3e-4069-43c6-92f7-4611be43ac22" providerId="ADAL" clId="{914715CC-84DB-44E4-AEF8-E8FCE6C9045D}" dt="2025-06-18T15:02:11.743" v="1123" actId="1036"/>
          <ac:picMkLst>
            <pc:docMk/>
            <pc:sldMk cId="2889205592" sldId="1131"/>
            <ac:picMk id="6" creationId="{3BC64E23-224E-6CC5-EE6F-FE063FC6BFFB}"/>
          </ac:picMkLst>
        </pc:picChg>
        <pc:picChg chg="add mod">
          <ac:chgData name="Georgie McGarry" userId="f4e6cd3e-4069-43c6-92f7-4611be43ac22" providerId="ADAL" clId="{914715CC-84DB-44E4-AEF8-E8FCE6C9045D}" dt="2025-06-18T15:02:11.743" v="1123" actId="1036"/>
          <ac:picMkLst>
            <pc:docMk/>
            <pc:sldMk cId="2889205592" sldId="1131"/>
            <ac:picMk id="7" creationId="{EB77359D-BEEE-82F1-EAC3-65ECEF60416B}"/>
          </ac:picMkLst>
        </pc:picChg>
        <pc:picChg chg="add mod">
          <ac:chgData name="Georgie McGarry" userId="f4e6cd3e-4069-43c6-92f7-4611be43ac22" providerId="ADAL" clId="{914715CC-84DB-44E4-AEF8-E8FCE6C9045D}" dt="2025-06-18T15:02:14.894" v="1130" actId="1037"/>
          <ac:picMkLst>
            <pc:docMk/>
            <pc:sldMk cId="2889205592" sldId="1131"/>
            <ac:picMk id="8" creationId="{4B8C34A5-055D-8DE4-986F-05A685BC2CDD}"/>
          </ac:picMkLst>
        </pc:picChg>
        <pc:picChg chg="add mod">
          <ac:chgData name="Georgie McGarry" userId="f4e6cd3e-4069-43c6-92f7-4611be43ac22" providerId="ADAL" clId="{914715CC-84DB-44E4-AEF8-E8FCE6C9045D}" dt="2025-06-18T15:01:28.879" v="1101" actId="1076"/>
          <ac:picMkLst>
            <pc:docMk/>
            <pc:sldMk cId="2889205592" sldId="1131"/>
            <ac:picMk id="10" creationId="{56F53540-A712-F4D7-8B4F-BE9B64BFDC4B}"/>
          </ac:picMkLst>
        </pc:picChg>
        <pc:picChg chg="add mod">
          <ac:chgData name="Georgie McGarry" userId="f4e6cd3e-4069-43c6-92f7-4611be43ac22" providerId="ADAL" clId="{914715CC-84DB-44E4-AEF8-E8FCE6C9045D}" dt="2025-06-18T15:17:31.339" v="1255" actId="1076"/>
          <ac:picMkLst>
            <pc:docMk/>
            <pc:sldMk cId="2889205592" sldId="1131"/>
            <ac:picMk id="12" creationId="{6BE0ACEB-3DE0-8FF4-E8B2-53B08229F8DE}"/>
          </ac:picMkLst>
        </pc:picChg>
        <pc:picChg chg="add mod">
          <ac:chgData name="Georgie McGarry" userId="f4e6cd3e-4069-43c6-92f7-4611be43ac22" providerId="ADAL" clId="{914715CC-84DB-44E4-AEF8-E8FCE6C9045D}" dt="2025-06-18T15:24:51.336" v="1356" actId="14100"/>
          <ac:picMkLst>
            <pc:docMk/>
            <pc:sldMk cId="2889205592" sldId="1131"/>
            <ac:picMk id="16" creationId="{A60BD617-7067-556D-9BAD-BCB68AF28674}"/>
          </ac:picMkLst>
        </pc:picChg>
        <pc:picChg chg="add mod">
          <ac:chgData name="Georgie McGarry" userId="f4e6cd3e-4069-43c6-92f7-4611be43ac22" providerId="ADAL" clId="{914715CC-84DB-44E4-AEF8-E8FCE6C9045D}" dt="2025-06-18T15:20:45.665" v="1354" actId="1035"/>
          <ac:picMkLst>
            <pc:docMk/>
            <pc:sldMk cId="2889205592" sldId="1131"/>
            <ac:picMk id="18" creationId="{EF8D82B8-D320-42C9-C2B0-63D56C0730D4}"/>
          </ac:picMkLst>
        </pc:picChg>
        <pc:picChg chg="add mod">
          <ac:chgData name="Georgie McGarry" userId="f4e6cd3e-4069-43c6-92f7-4611be43ac22" providerId="ADAL" clId="{914715CC-84DB-44E4-AEF8-E8FCE6C9045D}" dt="2025-06-18T15:25:44.385" v="1361" actId="14100"/>
          <ac:picMkLst>
            <pc:docMk/>
            <pc:sldMk cId="2889205592" sldId="1131"/>
            <ac:picMk id="20" creationId="{C7F1FBC2-70E5-E2B6-A69C-E37ED8B6D1C4}"/>
          </ac:picMkLst>
        </pc:picChg>
      </pc:sldChg>
      <pc:sldChg chg="addSp delSp modSp add del mod delAnim modAnim">
        <pc:chgData name="Georgie McGarry" userId="f4e6cd3e-4069-43c6-92f7-4611be43ac22" providerId="ADAL" clId="{914715CC-84DB-44E4-AEF8-E8FCE6C9045D}" dt="2025-06-18T15:05:39.493" v="1147" actId="47"/>
        <pc:sldMkLst>
          <pc:docMk/>
          <pc:sldMk cId="2988262549" sldId="1132"/>
        </pc:sldMkLst>
      </pc:sldChg>
      <pc:sldChg chg="addSp modSp add mod modAnim">
        <pc:chgData name="Georgie McGarry" userId="f4e6cd3e-4069-43c6-92f7-4611be43ac22" providerId="ADAL" clId="{914715CC-84DB-44E4-AEF8-E8FCE6C9045D}" dt="2025-06-18T15:06:17.474" v="1165" actId="14100"/>
        <pc:sldMkLst>
          <pc:docMk/>
          <pc:sldMk cId="2616117167" sldId="1133"/>
        </pc:sldMkLst>
        <pc:picChg chg="add mod">
          <ac:chgData name="Georgie McGarry" userId="f4e6cd3e-4069-43c6-92f7-4611be43ac22" providerId="ADAL" clId="{914715CC-84DB-44E4-AEF8-E8FCE6C9045D}" dt="2025-06-18T15:06:03.687" v="1157" actId="14100"/>
          <ac:picMkLst>
            <pc:docMk/>
            <pc:sldMk cId="2616117167" sldId="1133"/>
            <ac:picMk id="3" creationId="{DA45C364-25EB-2325-1250-F52BE8BC4AB8}"/>
          </ac:picMkLst>
        </pc:picChg>
        <pc:picChg chg="add mod">
          <ac:chgData name="Georgie McGarry" userId="f4e6cd3e-4069-43c6-92f7-4611be43ac22" providerId="ADAL" clId="{914715CC-84DB-44E4-AEF8-E8FCE6C9045D}" dt="2025-06-18T15:05:51.671" v="1151" actId="14100"/>
          <ac:picMkLst>
            <pc:docMk/>
            <pc:sldMk cId="2616117167" sldId="1133"/>
            <ac:picMk id="4" creationId="{EFE06B0D-64E2-057F-ADC0-692D60FCE15E}"/>
          </ac:picMkLst>
        </pc:picChg>
        <pc:picChg chg="add mod">
          <ac:chgData name="Georgie McGarry" userId="f4e6cd3e-4069-43c6-92f7-4611be43ac22" providerId="ADAL" clId="{914715CC-84DB-44E4-AEF8-E8FCE6C9045D}" dt="2025-06-18T15:06:09.076" v="1160" actId="1076"/>
          <ac:picMkLst>
            <pc:docMk/>
            <pc:sldMk cId="2616117167" sldId="1133"/>
            <ac:picMk id="5" creationId="{5DA30F4F-136F-04FF-66FA-CE56B0F73400}"/>
          </ac:picMkLst>
        </pc:picChg>
        <pc:picChg chg="add mod">
          <ac:chgData name="Georgie McGarry" userId="f4e6cd3e-4069-43c6-92f7-4611be43ac22" providerId="ADAL" clId="{914715CC-84DB-44E4-AEF8-E8FCE6C9045D}" dt="2025-06-18T15:06:06.238" v="1158" actId="1076"/>
          <ac:picMkLst>
            <pc:docMk/>
            <pc:sldMk cId="2616117167" sldId="1133"/>
            <ac:picMk id="6" creationId="{5B29BC41-31DE-4653-86CB-E0C1B0589C10}"/>
          </ac:picMkLst>
        </pc:picChg>
        <pc:picChg chg="add mod">
          <ac:chgData name="Georgie McGarry" userId="f4e6cd3e-4069-43c6-92f7-4611be43ac22" providerId="ADAL" clId="{914715CC-84DB-44E4-AEF8-E8FCE6C9045D}" dt="2025-06-18T15:06:07.823" v="1159" actId="1076"/>
          <ac:picMkLst>
            <pc:docMk/>
            <pc:sldMk cId="2616117167" sldId="1133"/>
            <ac:picMk id="7" creationId="{A1788282-109D-18E5-86BC-96C208F81F13}"/>
          </ac:picMkLst>
        </pc:picChg>
        <pc:picChg chg="add mod">
          <ac:chgData name="Georgie McGarry" userId="f4e6cd3e-4069-43c6-92f7-4611be43ac22" providerId="ADAL" clId="{914715CC-84DB-44E4-AEF8-E8FCE6C9045D}" dt="2025-06-18T15:06:00.869" v="1156" actId="1076"/>
          <ac:picMkLst>
            <pc:docMk/>
            <pc:sldMk cId="2616117167" sldId="1133"/>
            <ac:picMk id="8" creationId="{AA45A66C-EAC3-0549-6521-64865C741A72}"/>
          </ac:picMkLst>
        </pc:picChg>
        <pc:picChg chg="add mod">
          <ac:chgData name="Georgie McGarry" userId="f4e6cd3e-4069-43c6-92f7-4611be43ac22" providerId="ADAL" clId="{914715CC-84DB-44E4-AEF8-E8FCE6C9045D}" dt="2025-06-18T15:06:17.474" v="1165" actId="14100"/>
          <ac:picMkLst>
            <pc:docMk/>
            <pc:sldMk cId="2616117167" sldId="1133"/>
            <ac:picMk id="10" creationId="{D5E00CEC-7E04-F249-5CA1-E1931E89EC40}"/>
          </ac:picMkLst>
        </pc:picChg>
      </pc:sldChg>
      <pc:sldChg chg="addSp delSp modSp add del mod delAnim modAnim">
        <pc:chgData name="Georgie McGarry" userId="f4e6cd3e-4069-43c6-92f7-4611be43ac22" providerId="ADAL" clId="{914715CC-84DB-44E4-AEF8-E8FCE6C9045D}" dt="2025-06-18T15:07:04.852" v="1249" actId="47"/>
        <pc:sldMkLst>
          <pc:docMk/>
          <pc:sldMk cId="1008905025" sldId="1134"/>
        </pc:sldMkLst>
      </pc:sldChg>
      <pc:sldChg chg="addSp delSp modSp add mod delAnim modAnim">
        <pc:chgData name="Georgie McGarry" userId="f4e6cd3e-4069-43c6-92f7-4611be43ac22" providerId="ADAL" clId="{914715CC-84DB-44E4-AEF8-E8FCE6C9045D}" dt="2025-06-25T13:10:11.161" v="1489"/>
        <pc:sldMkLst>
          <pc:docMk/>
          <pc:sldMk cId="3829779413" sldId="1134"/>
        </pc:sldMkLst>
        <pc:picChg chg="del">
          <ac:chgData name="Georgie McGarry" userId="f4e6cd3e-4069-43c6-92f7-4611be43ac22" providerId="ADAL" clId="{914715CC-84DB-44E4-AEF8-E8FCE6C9045D}" dt="2025-06-25T13:08:49.275" v="1469" actId="478"/>
          <ac:picMkLst>
            <pc:docMk/>
            <pc:sldMk cId="3829779413" sldId="1134"/>
            <ac:picMk id="5" creationId="{50BD8B34-5763-C93C-5627-AB547B50939B}"/>
          </ac:picMkLst>
        </pc:picChg>
        <pc:picChg chg="del">
          <ac:chgData name="Georgie McGarry" userId="f4e6cd3e-4069-43c6-92f7-4611be43ac22" providerId="ADAL" clId="{914715CC-84DB-44E4-AEF8-E8FCE6C9045D}" dt="2025-06-25T13:09:24.250" v="1476" actId="478"/>
          <ac:picMkLst>
            <pc:docMk/>
            <pc:sldMk cId="3829779413" sldId="1134"/>
            <ac:picMk id="6" creationId="{A8757B1B-E36D-A9B6-44C2-7A7C35EC0B5F}"/>
          </ac:picMkLst>
        </pc:picChg>
        <pc:picChg chg="add del">
          <ac:chgData name="Georgie McGarry" userId="f4e6cd3e-4069-43c6-92f7-4611be43ac22" providerId="ADAL" clId="{914715CC-84DB-44E4-AEF8-E8FCE6C9045D}" dt="2025-06-25T13:09:17.519" v="1472" actId="478"/>
          <ac:picMkLst>
            <pc:docMk/>
            <pc:sldMk cId="3829779413" sldId="1134"/>
            <ac:picMk id="7" creationId="{C0BF69FC-33EE-FA78-996F-38CD6F192BC6}"/>
          </ac:picMkLst>
        </pc:picChg>
        <pc:picChg chg="del">
          <ac:chgData name="Georgie McGarry" userId="f4e6cd3e-4069-43c6-92f7-4611be43ac22" providerId="ADAL" clId="{914715CC-84DB-44E4-AEF8-E8FCE6C9045D}" dt="2025-06-25T13:08:55.066" v="1470" actId="478"/>
          <ac:picMkLst>
            <pc:docMk/>
            <pc:sldMk cId="3829779413" sldId="1134"/>
            <ac:picMk id="8" creationId="{BFD7479A-4457-D10D-592C-8ECEE33B9C35}"/>
          </ac:picMkLst>
        </pc:picChg>
        <pc:picChg chg="add mod">
          <ac:chgData name="Georgie McGarry" userId="f4e6cd3e-4069-43c6-92f7-4611be43ac22" providerId="ADAL" clId="{914715CC-84DB-44E4-AEF8-E8FCE6C9045D}" dt="2025-06-25T13:09:22.715" v="1475" actId="1076"/>
          <ac:picMkLst>
            <pc:docMk/>
            <pc:sldMk cId="3829779413" sldId="1134"/>
            <ac:picMk id="10" creationId="{F03F8816-6B88-E8F8-9098-2B2EC078C569}"/>
          </ac:picMkLst>
        </pc:picChg>
        <pc:picChg chg="add del">
          <ac:chgData name="Georgie McGarry" userId="f4e6cd3e-4069-43c6-92f7-4611be43ac22" providerId="ADAL" clId="{914715CC-84DB-44E4-AEF8-E8FCE6C9045D}" dt="2025-06-25T13:09:33.096" v="1478" actId="22"/>
          <ac:picMkLst>
            <pc:docMk/>
            <pc:sldMk cId="3829779413" sldId="1134"/>
            <ac:picMk id="12" creationId="{02C3A817-5A9F-9C4F-CC49-ECF863EF1DA8}"/>
          </ac:picMkLst>
        </pc:picChg>
        <pc:picChg chg="del">
          <ac:chgData name="Georgie McGarry" userId="f4e6cd3e-4069-43c6-92f7-4611be43ac22" providerId="ADAL" clId="{914715CC-84DB-44E4-AEF8-E8FCE6C9045D}" dt="2025-06-25T13:08:49.275" v="1469" actId="478"/>
          <ac:picMkLst>
            <pc:docMk/>
            <pc:sldMk cId="3829779413" sldId="1134"/>
            <ac:picMk id="14" creationId="{88818628-64CB-6F6D-9701-C98E8F69E132}"/>
          </ac:picMkLst>
        </pc:picChg>
        <pc:picChg chg="add mod">
          <ac:chgData name="Georgie McGarry" userId="f4e6cd3e-4069-43c6-92f7-4611be43ac22" providerId="ADAL" clId="{914715CC-84DB-44E4-AEF8-E8FCE6C9045D}" dt="2025-06-25T13:09:36.625" v="1480" actId="1076"/>
          <ac:picMkLst>
            <pc:docMk/>
            <pc:sldMk cId="3829779413" sldId="1134"/>
            <ac:picMk id="15" creationId="{57F16F5A-2BAE-E744-D551-01471202A1D0}"/>
          </ac:picMkLst>
        </pc:picChg>
        <pc:picChg chg="add mod">
          <ac:chgData name="Georgie McGarry" userId="f4e6cd3e-4069-43c6-92f7-4611be43ac22" providerId="ADAL" clId="{914715CC-84DB-44E4-AEF8-E8FCE6C9045D}" dt="2025-06-25T13:09:52.050" v="1483" actId="14100"/>
          <ac:picMkLst>
            <pc:docMk/>
            <pc:sldMk cId="3829779413" sldId="1134"/>
            <ac:picMk id="17" creationId="{B0649098-8D53-D95A-5E34-1634FC746D95}"/>
          </ac:picMkLst>
        </pc:picChg>
        <pc:picChg chg="add del">
          <ac:chgData name="Georgie McGarry" userId="f4e6cd3e-4069-43c6-92f7-4611be43ac22" providerId="ADAL" clId="{914715CC-84DB-44E4-AEF8-E8FCE6C9045D}" dt="2025-06-25T13:10:04.266" v="1486" actId="22"/>
          <ac:picMkLst>
            <pc:docMk/>
            <pc:sldMk cId="3829779413" sldId="1134"/>
            <ac:picMk id="19" creationId="{3C9FA348-008C-9BD6-1CC6-686FBE945859}"/>
          </ac:picMkLst>
        </pc:picChg>
        <pc:picChg chg="add mod">
          <ac:chgData name="Georgie McGarry" userId="f4e6cd3e-4069-43c6-92f7-4611be43ac22" providerId="ADAL" clId="{914715CC-84DB-44E4-AEF8-E8FCE6C9045D}" dt="2025-06-25T13:10:08.545" v="1488" actId="1076"/>
          <ac:picMkLst>
            <pc:docMk/>
            <pc:sldMk cId="3829779413" sldId="1134"/>
            <ac:picMk id="21" creationId="{7F034345-95E1-E67B-6C78-1D3FDEEFFD99}"/>
          </ac:picMkLst>
        </pc:picChg>
      </pc:sldChg>
      <pc:sldChg chg="addSp delSp modSp add mod delAnim modAnim">
        <pc:chgData name="Georgie McGarry" userId="f4e6cd3e-4069-43c6-92f7-4611be43ac22" providerId="ADAL" clId="{914715CC-84DB-44E4-AEF8-E8FCE6C9045D}" dt="2025-06-25T13:13:53.321" v="1550"/>
        <pc:sldMkLst>
          <pc:docMk/>
          <pc:sldMk cId="3901697288" sldId="1135"/>
        </pc:sldMkLst>
        <pc:picChg chg="del">
          <ac:chgData name="Georgie McGarry" userId="f4e6cd3e-4069-43c6-92f7-4611be43ac22" providerId="ADAL" clId="{914715CC-84DB-44E4-AEF8-E8FCE6C9045D}" dt="2025-06-25T13:10:50.842" v="1496" actId="478"/>
          <ac:picMkLst>
            <pc:docMk/>
            <pc:sldMk cId="3901697288" sldId="1135"/>
            <ac:picMk id="5" creationId="{946D9606-4137-EEC5-1BE1-8AA89E253905}"/>
          </ac:picMkLst>
        </pc:picChg>
        <pc:picChg chg="del">
          <ac:chgData name="Georgie McGarry" userId="f4e6cd3e-4069-43c6-92f7-4611be43ac22" providerId="ADAL" clId="{914715CC-84DB-44E4-AEF8-E8FCE6C9045D}" dt="2025-06-25T13:10:51.812" v="1497" actId="478"/>
          <ac:picMkLst>
            <pc:docMk/>
            <pc:sldMk cId="3901697288" sldId="1135"/>
            <ac:picMk id="6" creationId="{8619142C-3A60-461F-F72F-5008A9602F75}"/>
          </ac:picMkLst>
        </pc:picChg>
        <pc:picChg chg="add del mod">
          <ac:chgData name="Georgie McGarry" userId="f4e6cd3e-4069-43c6-92f7-4611be43ac22" providerId="ADAL" clId="{914715CC-84DB-44E4-AEF8-E8FCE6C9045D}" dt="2025-06-25T13:11:05.200" v="1501" actId="478"/>
          <ac:picMkLst>
            <pc:docMk/>
            <pc:sldMk cId="3901697288" sldId="1135"/>
            <ac:picMk id="7" creationId="{2F4587AD-BF60-18B5-666B-E1CEF80ACE33}"/>
          </ac:picMkLst>
        </pc:picChg>
        <pc:picChg chg="add mod">
          <ac:chgData name="Georgie McGarry" userId="f4e6cd3e-4069-43c6-92f7-4611be43ac22" providerId="ADAL" clId="{914715CC-84DB-44E4-AEF8-E8FCE6C9045D}" dt="2025-06-25T13:13:51.489" v="1549" actId="1076"/>
          <ac:picMkLst>
            <pc:docMk/>
            <pc:sldMk cId="3901697288" sldId="1135"/>
            <ac:picMk id="9" creationId="{97452B5B-423A-8467-5486-B97F205ED01E}"/>
          </ac:picMkLst>
        </pc:picChg>
        <pc:picChg chg="del">
          <ac:chgData name="Georgie McGarry" userId="f4e6cd3e-4069-43c6-92f7-4611be43ac22" providerId="ADAL" clId="{914715CC-84DB-44E4-AEF8-E8FCE6C9045D}" dt="2025-06-25T13:10:45.673" v="1490" actId="478"/>
          <ac:picMkLst>
            <pc:docMk/>
            <pc:sldMk cId="3901697288" sldId="1135"/>
            <ac:picMk id="11" creationId="{50AF062A-57F6-2EDA-2211-E85B552857F5}"/>
          </ac:picMkLst>
        </pc:picChg>
        <pc:picChg chg="add mod">
          <ac:chgData name="Georgie McGarry" userId="f4e6cd3e-4069-43c6-92f7-4611be43ac22" providerId="ADAL" clId="{914715CC-84DB-44E4-AEF8-E8FCE6C9045D}" dt="2025-06-25T13:11:26.528" v="1506" actId="1076"/>
          <ac:picMkLst>
            <pc:docMk/>
            <pc:sldMk cId="3901697288" sldId="1135"/>
            <ac:picMk id="12" creationId="{67BA9492-E037-C123-1C04-26E9C4B479CB}"/>
          </ac:picMkLst>
        </pc:picChg>
        <pc:picChg chg="del">
          <ac:chgData name="Georgie McGarry" userId="f4e6cd3e-4069-43c6-92f7-4611be43ac22" providerId="ADAL" clId="{914715CC-84DB-44E4-AEF8-E8FCE6C9045D}" dt="2025-06-25T13:10:48.835" v="1493" actId="478"/>
          <ac:picMkLst>
            <pc:docMk/>
            <pc:sldMk cId="3901697288" sldId="1135"/>
            <ac:picMk id="13" creationId="{59FC48C1-BCCC-FDF1-9689-653ABA74DCFB}"/>
          </ac:picMkLst>
        </pc:picChg>
        <pc:picChg chg="del">
          <ac:chgData name="Georgie McGarry" userId="f4e6cd3e-4069-43c6-92f7-4611be43ac22" providerId="ADAL" clId="{914715CC-84DB-44E4-AEF8-E8FCE6C9045D}" dt="2025-06-25T13:10:49.256" v="1494" actId="478"/>
          <ac:picMkLst>
            <pc:docMk/>
            <pc:sldMk cId="3901697288" sldId="1135"/>
            <ac:picMk id="14" creationId="{DDCD4DB0-2B47-559E-77F8-713DFACEE09B}"/>
          </ac:picMkLst>
        </pc:picChg>
        <pc:picChg chg="del">
          <ac:chgData name="Georgie McGarry" userId="f4e6cd3e-4069-43c6-92f7-4611be43ac22" providerId="ADAL" clId="{914715CC-84DB-44E4-AEF8-E8FCE6C9045D}" dt="2025-06-25T13:10:49.689" v="1495" actId="478"/>
          <ac:picMkLst>
            <pc:docMk/>
            <pc:sldMk cId="3901697288" sldId="1135"/>
            <ac:picMk id="16" creationId="{3E465DA4-481C-2338-B8C6-81C2651646F9}"/>
          </ac:picMkLst>
        </pc:picChg>
        <pc:picChg chg="add del">
          <ac:chgData name="Georgie McGarry" userId="f4e6cd3e-4069-43c6-92f7-4611be43ac22" providerId="ADAL" clId="{914715CC-84DB-44E4-AEF8-E8FCE6C9045D}" dt="2025-06-25T13:11:41.195" v="1509" actId="478"/>
          <ac:picMkLst>
            <pc:docMk/>
            <pc:sldMk cId="3901697288" sldId="1135"/>
            <ac:picMk id="17" creationId="{E29AE116-750C-D078-B29E-08DF256587CA}"/>
          </ac:picMkLst>
        </pc:picChg>
        <pc:picChg chg="add del mod modCrop">
          <ac:chgData name="Georgie McGarry" userId="f4e6cd3e-4069-43c6-92f7-4611be43ac22" providerId="ADAL" clId="{914715CC-84DB-44E4-AEF8-E8FCE6C9045D}" dt="2025-06-25T13:13:08.592" v="1525" actId="478"/>
          <ac:picMkLst>
            <pc:docMk/>
            <pc:sldMk cId="3901697288" sldId="1135"/>
            <ac:picMk id="19" creationId="{5E9222C3-3769-068F-B33E-F3FBED4D1B0C}"/>
          </ac:picMkLst>
        </pc:picChg>
        <pc:picChg chg="add del mod modCrop">
          <ac:chgData name="Georgie McGarry" userId="f4e6cd3e-4069-43c6-92f7-4611be43ac22" providerId="ADAL" clId="{914715CC-84DB-44E4-AEF8-E8FCE6C9045D}" dt="2025-06-25T13:13:04.809" v="1521" actId="478"/>
          <ac:picMkLst>
            <pc:docMk/>
            <pc:sldMk cId="3901697288" sldId="1135"/>
            <ac:picMk id="20" creationId="{2D7BCD94-3C97-096B-3D1D-F1D178748990}"/>
          </ac:picMkLst>
        </pc:picChg>
        <pc:picChg chg="add del mod modCrop">
          <ac:chgData name="Georgie McGarry" userId="f4e6cd3e-4069-43c6-92f7-4611be43ac22" providerId="ADAL" clId="{914715CC-84DB-44E4-AEF8-E8FCE6C9045D}" dt="2025-06-25T13:13:05.171" v="1522" actId="478"/>
          <ac:picMkLst>
            <pc:docMk/>
            <pc:sldMk cId="3901697288" sldId="1135"/>
            <ac:picMk id="21" creationId="{E64CCCB0-F2CC-B21D-2A93-1EEBC0BF4406}"/>
          </ac:picMkLst>
        </pc:picChg>
        <pc:picChg chg="add del mod modCrop">
          <ac:chgData name="Georgie McGarry" userId="f4e6cd3e-4069-43c6-92f7-4611be43ac22" providerId="ADAL" clId="{914715CC-84DB-44E4-AEF8-E8FCE6C9045D}" dt="2025-06-25T13:13:05.703" v="1523" actId="478"/>
          <ac:picMkLst>
            <pc:docMk/>
            <pc:sldMk cId="3901697288" sldId="1135"/>
            <ac:picMk id="22" creationId="{7E8355EE-C5D1-6FD8-0333-2E2DFACC73AD}"/>
          </ac:picMkLst>
        </pc:picChg>
        <pc:picChg chg="add mod">
          <ac:chgData name="Georgie McGarry" userId="f4e6cd3e-4069-43c6-92f7-4611be43ac22" providerId="ADAL" clId="{914715CC-84DB-44E4-AEF8-E8FCE6C9045D}" dt="2025-06-25T13:13:50.464" v="1548" actId="14100"/>
          <ac:picMkLst>
            <pc:docMk/>
            <pc:sldMk cId="3901697288" sldId="1135"/>
            <ac:picMk id="24" creationId="{01C5DAEC-60AD-03F1-0649-EAAE08FDD433}"/>
          </ac:picMkLst>
        </pc:picChg>
        <pc:picChg chg="add del mod">
          <ac:chgData name="Georgie McGarry" userId="f4e6cd3e-4069-43c6-92f7-4611be43ac22" providerId="ADAL" clId="{914715CC-84DB-44E4-AEF8-E8FCE6C9045D}" dt="2025-06-25T13:13:23.553" v="1531" actId="478"/>
          <ac:picMkLst>
            <pc:docMk/>
            <pc:sldMk cId="3901697288" sldId="1135"/>
            <ac:picMk id="25" creationId="{67EF35E4-AF85-7776-5685-7103B4FA788C}"/>
          </ac:picMkLst>
        </pc:picChg>
        <pc:picChg chg="add del mod">
          <ac:chgData name="Georgie McGarry" userId="f4e6cd3e-4069-43c6-92f7-4611be43ac22" providerId="ADAL" clId="{914715CC-84DB-44E4-AEF8-E8FCE6C9045D}" dt="2025-06-25T13:13:23.167" v="1530" actId="478"/>
          <ac:picMkLst>
            <pc:docMk/>
            <pc:sldMk cId="3901697288" sldId="1135"/>
            <ac:picMk id="26" creationId="{2402D6A4-974B-9635-28B3-443B2976C816}"/>
          </ac:picMkLst>
        </pc:picChg>
        <pc:picChg chg="add del mod">
          <ac:chgData name="Georgie McGarry" userId="f4e6cd3e-4069-43c6-92f7-4611be43ac22" providerId="ADAL" clId="{914715CC-84DB-44E4-AEF8-E8FCE6C9045D}" dt="2025-06-25T13:13:22.350" v="1529" actId="478"/>
          <ac:picMkLst>
            <pc:docMk/>
            <pc:sldMk cId="3901697288" sldId="1135"/>
            <ac:picMk id="27" creationId="{40BB4676-5808-2E81-7A92-883FF6B371D8}"/>
          </ac:picMkLst>
        </pc:picChg>
      </pc:sldChg>
      <pc:sldChg chg="addSp delSp modSp add mod delAnim">
        <pc:chgData name="Georgie McGarry" userId="f4e6cd3e-4069-43c6-92f7-4611be43ac22" providerId="ADAL" clId="{914715CC-84DB-44E4-AEF8-E8FCE6C9045D}" dt="2025-06-25T13:16:46.738" v="1795" actId="478"/>
        <pc:sldMkLst>
          <pc:docMk/>
          <pc:sldMk cId="1703386713" sldId="1136"/>
        </pc:sldMkLst>
        <pc:spChg chg="del mod">
          <ac:chgData name="Georgie McGarry" userId="f4e6cd3e-4069-43c6-92f7-4611be43ac22" providerId="ADAL" clId="{914715CC-84DB-44E4-AEF8-E8FCE6C9045D}" dt="2025-06-25T13:16:46.738" v="1795" actId="478"/>
          <ac:spMkLst>
            <pc:docMk/>
            <pc:sldMk cId="1703386713" sldId="1136"/>
            <ac:spMk id="9" creationId="{C9E2510C-56F4-05E2-8AAB-608D14AAB93A}"/>
          </ac:spMkLst>
        </pc:spChg>
        <pc:picChg chg="del">
          <ac:chgData name="Georgie McGarry" userId="f4e6cd3e-4069-43c6-92f7-4611be43ac22" providerId="ADAL" clId="{914715CC-84DB-44E4-AEF8-E8FCE6C9045D}" dt="2025-06-25T13:16:30.524" v="1784" actId="478"/>
          <ac:picMkLst>
            <pc:docMk/>
            <pc:sldMk cId="1703386713" sldId="1136"/>
            <ac:picMk id="3" creationId="{C0CD5332-1A93-17AE-E9DE-A5A276A24709}"/>
          </ac:picMkLst>
        </pc:picChg>
        <pc:picChg chg="del">
          <ac:chgData name="Georgie McGarry" userId="f4e6cd3e-4069-43c6-92f7-4611be43ac22" providerId="ADAL" clId="{914715CC-84DB-44E4-AEF8-E8FCE6C9045D}" dt="2025-06-25T13:16:33.678" v="1789" actId="478"/>
          <ac:picMkLst>
            <pc:docMk/>
            <pc:sldMk cId="1703386713" sldId="1136"/>
            <ac:picMk id="4" creationId="{987C2396-9E19-5AC2-E516-3839EC076168}"/>
          </ac:picMkLst>
        </pc:picChg>
        <pc:picChg chg="del">
          <ac:chgData name="Georgie McGarry" userId="f4e6cd3e-4069-43c6-92f7-4611be43ac22" providerId="ADAL" clId="{914715CC-84DB-44E4-AEF8-E8FCE6C9045D}" dt="2025-06-25T13:16:31.447" v="1785" actId="478"/>
          <ac:picMkLst>
            <pc:docMk/>
            <pc:sldMk cId="1703386713" sldId="1136"/>
            <ac:picMk id="5" creationId="{0B59A5BB-1837-D917-0738-273FB69C30D7}"/>
          </ac:picMkLst>
        </pc:picChg>
        <pc:picChg chg="del">
          <ac:chgData name="Georgie McGarry" userId="f4e6cd3e-4069-43c6-92f7-4611be43ac22" providerId="ADAL" clId="{914715CC-84DB-44E4-AEF8-E8FCE6C9045D}" dt="2025-06-25T13:16:34.362" v="1790" actId="478"/>
          <ac:picMkLst>
            <pc:docMk/>
            <pc:sldMk cId="1703386713" sldId="1136"/>
            <ac:picMk id="6" creationId="{BBACA6F9-FE9F-440E-C03E-68D8C770C4C0}"/>
          </ac:picMkLst>
        </pc:picChg>
        <pc:picChg chg="del">
          <ac:chgData name="Georgie McGarry" userId="f4e6cd3e-4069-43c6-92f7-4611be43ac22" providerId="ADAL" clId="{914715CC-84DB-44E4-AEF8-E8FCE6C9045D}" dt="2025-06-25T13:16:31.824" v="1786" actId="478"/>
          <ac:picMkLst>
            <pc:docMk/>
            <pc:sldMk cId="1703386713" sldId="1136"/>
            <ac:picMk id="7" creationId="{E60480CF-C2C5-FE69-6E2A-8EBF6D485D4F}"/>
          </ac:picMkLst>
        </pc:picChg>
        <pc:picChg chg="del">
          <ac:chgData name="Georgie McGarry" userId="f4e6cd3e-4069-43c6-92f7-4611be43ac22" providerId="ADAL" clId="{914715CC-84DB-44E4-AEF8-E8FCE6C9045D}" dt="2025-06-25T13:16:32.448" v="1787" actId="478"/>
          <ac:picMkLst>
            <pc:docMk/>
            <pc:sldMk cId="1703386713" sldId="1136"/>
            <ac:picMk id="8" creationId="{A06960FD-794B-D6C4-4509-F04564FEBFF2}"/>
          </ac:picMkLst>
        </pc:picChg>
        <pc:picChg chg="del">
          <ac:chgData name="Georgie McGarry" userId="f4e6cd3e-4069-43c6-92f7-4611be43ac22" providerId="ADAL" clId="{914715CC-84DB-44E4-AEF8-E8FCE6C9045D}" dt="2025-06-25T13:16:33.285" v="1788" actId="478"/>
          <ac:picMkLst>
            <pc:docMk/>
            <pc:sldMk cId="1703386713" sldId="1136"/>
            <ac:picMk id="10" creationId="{48687AF1-85ED-FA98-8B76-9E1AE3C63A7F}"/>
          </ac:picMkLst>
        </pc:picChg>
        <pc:picChg chg="add mod">
          <ac:chgData name="Georgie McGarry" userId="f4e6cd3e-4069-43c6-92f7-4611be43ac22" providerId="ADAL" clId="{914715CC-84DB-44E4-AEF8-E8FCE6C9045D}" dt="2025-06-25T13:16:43.372" v="1794"/>
          <ac:picMkLst>
            <pc:docMk/>
            <pc:sldMk cId="1703386713" sldId="1136"/>
            <ac:picMk id="11" creationId="{6E417AC7-65AF-D8AC-F812-59F2BAE117ED}"/>
          </ac:picMkLst>
        </pc:picChg>
      </pc:sldChg>
      <pc:sldChg chg="addSp modSp add mod modAnim">
        <pc:chgData name="Georgie McGarry" userId="f4e6cd3e-4069-43c6-92f7-4611be43ac22" providerId="ADAL" clId="{914715CC-84DB-44E4-AEF8-E8FCE6C9045D}" dt="2025-06-25T14:06:31.896" v="2331"/>
        <pc:sldMkLst>
          <pc:docMk/>
          <pc:sldMk cId="3274034421" sldId="1137"/>
        </pc:sldMkLst>
        <pc:spChg chg="mod">
          <ac:chgData name="Georgie McGarry" userId="f4e6cd3e-4069-43c6-92f7-4611be43ac22" providerId="ADAL" clId="{914715CC-84DB-44E4-AEF8-E8FCE6C9045D}" dt="2025-06-25T13:18:42.288" v="2067" actId="20577"/>
          <ac:spMkLst>
            <pc:docMk/>
            <pc:sldMk cId="3274034421" sldId="1137"/>
            <ac:spMk id="3" creationId="{81E0DD5C-657C-AA03-6D6F-FFCD7C8DC33D}"/>
          </ac:spMkLst>
        </pc:spChg>
        <pc:spChg chg="add mod">
          <ac:chgData name="Georgie McGarry" userId="f4e6cd3e-4069-43c6-92f7-4611be43ac22" providerId="ADAL" clId="{914715CC-84DB-44E4-AEF8-E8FCE6C9045D}" dt="2025-06-25T14:06:31.896" v="2331"/>
          <ac:spMkLst>
            <pc:docMk/>
            <pc:sldMk cId="3274034421" sldId="1137"/>
            <ac:spMk id="8" creationId="{687045C3-34B3-2582-5B97-02AA5BE3816B}"/>
          </ac:spMkLst>
        </pc:spChg>
        <pc:spChg chg="mod">
          <ac:chgData name="Georgie McGarry" userId="f4e6cd3e-4069-43c6-92f7-4611be43ac22" providerId="ADAL" clId="{914715CC-84DB-44E4-AEF8-E8FCE6C9045D}" dt="2025-06-25T13:17:10.439" v="1835" actId="20577"/>
          <ac:spMkLst>
            <pc:docMk/>
            <pc:sldMk cId="3274034421" sldId="1137"/>
            <ac:spMk id="22" creationId="{E3631F9A-A1F7-37ED-AABA-BEC4849228C0}"/>
          </ac:spMkLst>
        </pc:spChg>
        <pc:spChg chg="mod">
          <ac:chgData name="Georgie McGarry" userId="f4e6cd3e-4069-43c6-92f7-4611be43ac22" providerId="ADAL" clId="{914715CC-84DB-44E4-AEF8-E8FCE6C9045D}" dt="2025-06-25T13:17:30.481" v="1962" actId="1036"/>
          <ac:spMkLst>
            <pc:docMk/>
            <pc:sldMk cId="3274034421" sldId="1137"/>
            <ac:spMk id="23" creationId="{9570DFDD-7DCC-B61A-3A6A-424CFF3971A8}"/>
          </ac:spMkLst>
        </pc:spChg>
        <pc:picChg chg="add mod">
          <ac:chgData name="Georgie McGarry" userId="f4e6cd3e-4069-43c6-92f7-4611be43ac22" providerId="ADAL" clId="{914715CC-84DB-44E4-AEF8-E8FCE6C9045D}" dt="2025-06-25T13:18:13.974" v="1976" actId="1076"/>
          <ac:picMkLst>
            <pc:docMk/>
            <pc:sldMk cId="3274034421" sldId="1137"/>
            <ac:picMk id="5" creationId="{F7A4C192-27BF-4D14-486A-4DED27293AF3}"/>
          </ac:picMkLst>
        </pc:picChg>
        <pc:picChg chg="add mod">
          <ac:chgData name="Georgie McGarry" userId="f4e6cd3e-4069-43c6-92f7-4611be43ac22" providerId="ADAL" clId="{914715CC-84DB-44E4-AEF8-E8FCE6C9045D}" dt="2025-06-25T13:18:12.784" v="1975" actId="14100"/>
          <ac:picMkLst>
            <pc:docMk/>
            <pc:sldMk cId="3274034421" sldId="1137"/>
            <ac:picMk id="7" creationId="{93110218-8FB1-EA43-6033-7D92277CCF2E}"/>
          </ac:picMkLst>
        </pc:picChg>
      </pc:sldChg>
      <pc:sldChg chg="addSp delSp modSp add mod delAnim">
        <pc:chgData name="Georgie McGarry" userId="f4e6cd3e-4069-43c6-92f7-4611be43ac22" providerId="ADAL" clId="{914715CC-84DB-44E4-AEF8-E8FCE6C9045D}" dt="2025-06-25T14:09:33.242" v="2350" actId="14100"/>
        <pc:sldMkLst>
          <pc:docMk/>
          <pc:sldMk cId="2959873090" sldId="1138"/>
        </pc:sldMkLst>
        <pc:spChg chg="mod">
          <ac:chgData name="Georgie McGarry" userId="f4e6cd3e-4069-43c6-92f7-4611be43ac22" providerId="ADAL" clId="{914715CC-84DB-44E4-AEF8-E8FCE6C9045D}" dt="2025-06-25T13:18:51.435" v="2096" actId="20577"/>
          <ac:spMkLst>
            <pc:docMk/>
            <pc:sldMk cId="2959873090" sldId="1138"/>
            <ac:spMk id="3" creationId="{CA028D34-E827-69C0-D6DD-54A1BF48A87D}"/>
          </ac:spMkLst>
        </pc:spChg>
        <pc:spChg chg="mod">
          <ac:chgData name="Georgie McGarry" userId="f4e6cd3e-4069-43c6-92f7-4611be43ac22" providerId="ADAL" clId="{914715CC-84DB-44E4-AEF8-E8FCE6C9045D}" dt="2025-06-25T14:09:16.494" v="2343" actId="20577"/>
          <ac:spMkLst>
            <pc:docMk/>
            <pc:sldMk cId="2959873090" sldId="1138"/>
            <ac:spMk id="22" creationId="{0517C5E3-412A-A4BD-D057-0AF5077BE15F}"/>
          </ac:spMkLst>
        </pc:spChg>
        <pc:spChg chg="del">
          <ac:chgData name="Georgie McGarry" userId="f4e6cd3e-4069-43c6-92f7-4611be43ac22" providerId="ADAL" clId="{914715CC-84DB-44E4-AEF8-E8FCE6C9045D}" dt="2025-06-25T13:18:37.149" v="2052" actId="478"/>
          <ac:spMkLst>
            <pc:docMk/>
            <pc:sldMk cId="2959873090" sldId="1138"/>
            <ac:spMk id="23" creationId="{A65620ED-83C9-EB3A-3DE7-A3E22DAE5BD1}"/>
          </ac:spMkLst>
        </pc:spChg>
        <pc:graphicFrameChg chg="add mod modGraphic">
          <ac:chgData name="Georgie McGarry" userId="f4e6cd3e-4069-43c6-92f7-4611be43ac22" providerId="ADAL" clId="{914715CC-84DB-44E4-AEF8-E8FCE6C9045D}" dt="2025-06-25T14:09:33.242" v="2350" actId="14100"/>
          <ac:graphicFrameMkLst>
            <pc:docMk/>
            <pc:sldMk cId="2959873090" sldId="1138"/>
            <ac:graphicFrameMk id="4" creationId="{9A564454-3DBD-DDC4-5217-41E6B5FA5EA2}"/>
          </ac:graphicFrameMkLst>
        </pc:graphicFrameChg>
        <pc:picChg chg="del">
          <ac:chgData name="Georgie McGarry" userId="f4e6cd3e-4069-43c6-92f7-4611be43ac22" providerId="ADAL" clId="{914715CC-84DB-44E4-AEF8-E8FCE6C9045D}" dt="2025-06-25T13:18:53.001" v="2097" actId="478"/>
          <ac:picMkLst>
            <pc:docMk/>
            <pc:sldMk cId="2959873090" sldId="1138"/>
            <ac:picMk id="5" creationId="{D678AD42-9568-4168-A53C-C853B30D77BE}"/>
          </ac:picMkLst>
        </pc:picChg>
        <pc:picChg chg="del">
          <ac:chgData name="Georgie McGarry" userId="f4e6cd3e-4069-43c6-92f7-4611be43ac22" providerId="ADAL" clId="{914715CC-84DB-44E4-AEF8-E8FCE6C9045D}" dt="2025-06-25T13:18:54.262" v="2098" actId="478"/>
          <ac:picMkLst>
            <pc:docMk/>
            <pc:sldMk cId="2959873090" sldId="1138"/>
            <ac:picMk id="7" creationId="{DC3F1339-1143-2990-880B-0AA10DDB2655}"/>
          </ac:picMkLst>
        </pc:picChg>
      </pc:sldChg>
      <pc:sldChg chg="addSp delSp modSp add mod">
        <pc:chgData name="Georgie McGarry" userId="f4e6cd3e-4069-43c6-92f7-4611be43ac22" providerId="ADAL" clId="{914715CC-84DB-44E4-AEF8-E8FCE6C9045D}" dt="2025-06-25T14:15:10.614" v="2360" actId="1076"/>
        <pc:sldMkLst>
          <pc:docMk/>
          <pc:sldMk cId="1012960665" sldId="1139"/>
        </pc:sldMkLst>
        <pc:picChg chg="add del mod">
          <ac:chgData name="Georgie McGarry" userId="f4e6cd3e-4069-43c6-92f7-4611be43ac22" providerId="ADAL" clId="{914715CC-84DB-44E4-AEF8-E8FCE6C9045D}" dt="2025-06-25T13:26:59.056" v="2217" actId="22"/>
          <ac:picMkLst>
            <pc:docMk/>
            <pc:sldMk cId="1012960665" sldId="1139"/>
            <ac:picMk id="4" creationId="{0E88FA19-8A14-2CF8-C149-DA121873F874}"/>
          </ac:picMkLst>
        </pc:picChg>
        <pc:picChg chg="add del mod">
          <ac:chgData name="Georgie McGarry" userId="f4e6cd3e-4069-43c6-92f7-4611be43ac22" providerId="ADAL" clId="{914715CC-84DB-44E4-AEF8-E8FCE6C9045D}" dt="2025-06-25T14:14:24.533" v="2351" actId="478"/>
          <ac:picMkLst>
            <pc:docMk/>
            <pc:sldMk cId="1012960665" sldId="1139"/>
            <ac:picMk id="6" creationId="{D0371D6A-78A8-4C80-8844-AC86193CD1C6}"/>
          </ac:picMkLst>
        </pc:picChg>
        <pc:picChg chg="add mod">
          <ac:chgData name="Georgie McGarry" userId="f4e6cd3e-4069-43c6-92f7-4611be43ac22" providerId="ADAL" clId="{914715CC-84DB-44E4-AEF8-E8FCE6C9045D}" dt="2025-06-25T14:15:07.650" v="2359" actId="14100"/>
          <ac:picMkLst>
            <pc:docMk/>
            <pc:sldMk cId="1012960665" sldId="1139"/>
            <ac:picMk id="8" creationId="{28314B97-548D-27EC-E989-7369C9044131}"/>
          </ac:picMkLst>
        </pc:picChg>
        <pc:picChg chg="add mod">
          <ac:chgData name="Georgie McGarry" userId="f4e6cd3e-4069-43c6-92f7-4611be43ac22" providerId="ADAL" clId="{914715CC-84DB-44E4-AEF8-E8FCE6C9045D}" dt="2025-06-25T14:15:10.614" v="2360" actId="1076"/>
          <ac:picMkLst>
            <pc:docMk/>
            <pc:sldMk cId="1012960665" sldId="1139"/>
            <ac:picMk id="10" creationId="{4026B894-B8B6-C15B-8FF6-26516836864F}"/>
          </ac:picMkLst>
        </pc:picChg>
        <pc:picChg chg="del">
          <ac:chgData name="Georgie McGarry" userId="f4e6cd3e-4069-43c6-92f7-4611be43ac22" providerId="ADAL" clId="{914715CC-84DB-44E4-AEF8-E8FCE6C9045D}" dt="2025-06-25T13:24:21.933" v="2211" actId="478"/>
          <ac:picMkLst>
            <pc:docMk/>
            <pc:sldMk cId="1012960665" sldId="1139"/>
            <ac:picMk id="11" creationId="{79BC270D-E764-74D4-341F-C100B68C3F52}"/>
          </ac:picMkLst>
        </pc:picChg>
      </pc:sldChg>
      <pc:sldChg chg="add del">
        <pc:chgData name="Georgie McGarry" userId="f4e6cd3e-4069-43c6-92f7-4611be43ac22" providerId="ADAL" clId="{914715CC-84DB-44E4-AEF8-E8FCE6C9045D}" dt="2025-06-25T13:24:15.613" v="2209"/>
        <pc:sldMkLst>
          <pc:docMk/>
          <pc:sldMk cId="2880798304" sldId="1139"/>
        </pc:sldMkLst>
      </pc:sldChg>
      <pc:sldChg chg="addSp delSp modSp add mod delAnim modAnim">
        <pc:chgData name="Georgie McGarry" userId="f4e6cd3e-4069-43c6-92f7-4611be43ac22" providerId="ADAL" clId="{914715CC-84DB-44E4-AEF8-E8FCE6C9045D}" dt="2025-06-25T14:17:05.735" v="2423"/>
        <pc:sldMkLst>
          <pc:docMk/>
          <pc:sldMk cId="3208117091" sldId="1140"/>
        </pc:sldMkLst>
        <pc:spChg chg="add mod">
          <ac:chgData name="Georgie McGarry" userId="f4e6cd3e-4069-43c6-92f7-4611be43ac22" providerId="ADAL" clId="{914715CC-84DB-44E4-AEF8-E8FCE6C9045D}" dt="2025-06-25T14:15:25.458" v="2389" actId="1037"/>
          <ac:spMkLst>
            <pc:docMk/>
            <pc:sldMk cId="3208117091" sldId="1140"/>
            <ac:spMk id="6" creationId="{D97835AC-6F89-4BB4-0ED6-9C819DBE812F}"/>
          </ac:spMkLst>
        </pc:spChg>
        <pc:spChg chg="del">
          <ac:chgData name="Georgie McGarry" userId="f4e6cd3e-4069-43c6-92f7-4611be43ac22" providerId="ADAL" clId="{914715CC-84DB-44E4-AEF8-E8FCE6C9045D}" dt="2025-06-25T14:05:51.377" v="2223" actId="478"/>
          <ac:spMkLst>
            <pc:docMk/>
            <pc:sldMk cId="3208117091" sldId="1140"/>
            <ac:spMk id="22" creationId="{3EEF78AF-4526-B49F-EE22-769DD5B589B5}"/>
          </ac:spMkLst>
        </pc:spChg>
        <pc:graphicFrameChg chg="del">
          <ac:chgData name="Georgie McGarry" userId="f4e6cd3e-4069-43c6-92f7-4611be43ac22" providerId="ADAL" clId="{914715CC-84DB-44E4-AEF8-E8FCE6C9045D}" dt="2025-06-25T14:05:50.122" v="2222" actId="478"/>
          <ac:graphicFrameMkLst>
            <pc:docMk/>
            <pc:sldMk cId="3208117091" sldId="1140"/>
            <ac:graphicFrameMk id="4" creationId="{B3856CCA-A65D-878F-00F2-34420553DEC9}"/>
          </ac:graphicFrameMkLst>
        </pc:graphicFrameChg>
        <pc:picChg chg="add del mod">
          <ac:chgData name="Georgie McGarry" userId="f4e6cd3e-4069-43c6-92f7-4611be43ac22" providerId="ADAL" clId="{914715CC-84DB-44E4-AEF8-E8FCE6C9045D}" dt="2025-06-25T14:15:14.743" v="2361" actId="478"/>
          <ac:picMkLst>
            <pc:docMk/>
            <pc:sldMk cId="3208117091" sldId="1140"/>
            <ac:picMk id="5" creationId="{56F0FF75-BF4E-C4E7-7154-16BFD67B4BFB}"/>
          </ac:picMkLst>
        </pc:picChg>
        <pc:picChg chg="add mod">
          <ac:chgData name="Georgie McGarry" userId="f4e6cd3e-4069-43c6-92f7-4611be43ac22" providerId="ADAL" clId="{914715CC-84DB-44E4-AEF8-E8FCE6C9045D}" dt="2025-06-25T14:16:50.414" v="2419" actId="1076"/>
          <ac:picMkLst>
            <pc:docMk/>
            <pc:sldMk cId="3208117091" sldId="1140"/>
            <ac:picMk id="7" creationId="{FE9ABE7A-4723-D506-60FA-94882C5B45E5}"/>
          </ac:picMkLst>
        </pc:picChg>
        <pc:picChg chg="add mod">
          <ac:chgData name="Georgie McGarry" userId="f4e6cd3e-4069-43c6-92f7-4611be43ac22" providerId="ADAL" clId="{914715CC-84DB-44E4-AEF8-E8FCE6C9045D}" dt="2025-06-25T14:16:41.130" v="2414" actId="1076"/>
          <ac:picMkLst>
            <pc:docMk/>
            <pc:sldMk cId="3208117091" sldId="1140"/>
            <ac:picMk id="8" creationId="{C3EF866D-25DC-8E2D-0F72-17B6E1EC1F1A}"/>
          </ac:picMkLst>
        </pc:picChg>
        <pc:picChg chg="add mod modCrop">
          <ac:chgData name="Georgie McGarry" userId="f4e6cd3e-4069-43c6-92f7-4611be43ac22" providerId="ADAL" clId="{914715CC-84DB-44E4-AEF8-E8FCE6C9045D}" dt="2025-06-25T14:16:43.857" v="2415" actId="1076"/>
          <ac:picMkLst>
            <pc:docMk/>
            <pc:sldMk cId="3208117091" sldId="1140"/>
            <ac:picMk id="9" creationId="{69144B95-F368-7082-38AF-3BC238DD3BE7}"/>
          </ac:picMkLst>
        </pc:picChg>
        <pc:picChg chg="add mod modCrop">
          <ac:chgData name="Georgie McGarry" userId="f4e6cd3e-4069-43c6-92f7-4611be43ac22" providerId="ADAL" clId="{914715CC-84DB-44E4-AEF8-E8FCE6C9045D}" dt="2025-06-25T14:16:43.857" v="2415" actId="1076"/>
          <ac:picMkLst>
            <pc:docMk/>
            <pc:sldMk cId="3208117091" sldId="1140"/>
            <ac:picMk id="10" creationId="{B8DD8E19-F733-CEFD-3B56-24E4BE52BD9E}"/>
          </ac:picMkLst>
        </pc:picChg>
        <pc:picChg chg="add del mod">
          <ac:chgData name="Georgie McGarry" userId="f4e6cd3e-4069-43c6-92f7-4611be43ac22" providerId="ADAL" clId="{914715CC-84DB-44E4-AEF8-E8FCE6C9045D}" dt="2025-06-25T14:16:28.436" v="2409" actId="478"/>
          <ac:picMkLst>
            <pc:docMk/>
            <pc:sldMk cId="3208117091" sldId="1140"/>
            <ac:picMk id="11" creationId="{B34F15B0-B0F9-36B6-2DB9-F1CC1AD12B83}"/>
          </ac:picMkLst>
        </pc:picChg>
        <pc:picChg chg="add mod">
          <ac:chgData name="Georgie McGarry" userId="f4e6cd3e-4069-43c6-92f7-4611be43ac22" providerId="ADAL" clId="{914715CC-84DB-44E4-AEF8-E8FCE6C9045D}" dt="2025-06-25T14:16:43.857" v="2415" actId="1076"/>
          <ac:picMkLst>
            <pc:docMk/>
            <pc:sldMk cId="3208117091" sldId="1140"/>
            <ac:picMk id="12" creationId="{0C1647C0-37E9-6B60-8628-5D77D0579F67}"/>
          </ac:picMkLst>
        </pc:picChg>
        <pc:picChg chg="add mod">
          <ac:chgData name="Georgie McGarry" userId="f4e6cd3e-4069-43c6-92f7-4611be43ac22" providerId="ADAL" clId="{914715CC-84DB-44E4-AEF8-E8FCE6C9045D}" dt="2025-06-25T14:16:53.541" v="2420" actId="688"/>
          <ac:picMkLst>
            <pc:docMk/>
            <pc:sldMk cId="3208117091" sldId="1140"/>
            <ac:picMk id="13" creationId="{164C6EDC-75D8-5F81-8597-7CA0B43EABA9}"/>
          </ac:picMkLst>
        </pc:picChg>
      </pc:sldChg>
    </pc:docChg>
  </pc:docChgLst>
  <pc:docChgLst>
    <pc:chgData name="Georgie McGarry" userId="f4e6cd3e-4069-43c6-92f7-4611be43ac22" providerId="ADAL" clId="{32FC5023-38B8-4FF5-8BA5-22145A83C951}"/>
    <pc:docChg chg="undo custSel addSld modSld sldOrd modSection">
      <pc:chgData name="Georgie McGarry" userId="f4e6cd3e-4069-43c6-92f7-4611be43ac22" providerId="ADAL" clId="{32FC5023-38B8-4FF5-8BA5-22145A83C951}" dt="2024-03-28T10:58:51.807" v="2871" actId="20577"/>
      <pc:docMkLst>
        <pc:docMk/>
      </pc:docMkLst>
      <pc:sldChg chg="modSp mod">
        <pc:chgData name="Georgie McGarry" userId="f4e6cd3e-4069-43c6-92f7-4611be43ac22" providerId="ADAL" clId="{32FC5023-38B8-4FF5-8BA5-22145A83C951}" dt="2024-03-28T10:55:56.481" v="2759" actId="5793"/>
        <pc:sldMkLst>
          <pc:docMk/>
          <pc:sldMk cId="635692408" sldId="257"/>
        </pc:sldMkLst>
      </pc:sldChg>
      <pc:sldChg chg="addSp modSp mod modNotesTx">
        <pc:chgData name="Georgie McGarry" userId="f4e6cd3e-4069-43c6-92f7-4611be43ac22" providerId="ADAL" clId="{32FC5023-38B8-4FF5-8BA5-22145A83C951}" dt="2024-03-28T10:55:13.316" v="2732" actId="20577"/>
        <pc:sldMkLst>
          <pc:docMk/>
          <pc:sldMk cId="39083435" sldId="1053"/>
        </pc:sldMkLst>
      </pc:sldChg>
      <pc:sldChg chg="addSp modSp mod ord modNotesTx">
        <pc:chgData name="Georgie McGarry" userId="f4e6cd3e-4069-43c6-92f7-4611be43ac22" providerId="ADAL" clId="{32FC5023-38B8-4FF5-8BA5-22145A83C951}" dt="2024-03-28T10:58:17.479" v="2813" actId="20577"/>
        <pc:sldMkLst>
          <pc:docMk/>
          <pc:sldMk cId="2046783934" sldId="1054"/>
        </pc:sldMkLst>
      </pc:sldChg>
      <pc:sldChg chg="modSp mod">
        <pc:chgData name="Georgie McGarry" userId="f4e6cd3e-4069-43c6-92f7-4611be43ac22" providerId="ADAL" clId="{32FC5023-38B8-4FF5-8BA5-22145A83C951}" dt="2024-03-28T09:05:36.656" v="15" actId="20577"/>
        <pc:sldMkLst>
          <pc:docMk/>
          <pc:sldMk cId="3747795976" sldId="1057"/>
        </pc:sldMkLst>
      </pc:sldChg>
      <pc:sldChg chg="modNotesTx">
        <pc:chgData name="Georgie McGarry" userId="f4e6cd3e-4069-43c6-92f7-4611be43ac22" providerId="ADAL" clId="{32FC5023-38B8-4FF5-8BA5-22145A83C951}" dt="2024-03-28T09:14:09.445" v="880" actId="20577"/>
        <pc:sldMkLst>
          <pc:docMk/>
          <pc:sldMk cId="9907496" sldId="1073"/>
        </pc:sldMkLst>
      </pc:sldChg>
      <pc:sldChg chg="modSp mod modNotesTx">
        <pc:chgData name="Georgie McGarry" userId="f4e6cd3e-4069-43c6-92f7-4611be43ac22" providerId="ADAL" clId="{32FC5023-38B8-4FF5-8BA5-22145A83C951}" dt="2024-03-28T10:36:36.340" v="2701" actId="20577"/>
        <pc:sldMkLst>
          <pc:docMk/>
          <pc:sldMk cId="2418699188" sldId="1074"/>
        </pc:sldMkLst>
      </pc:sldChg>
      <pc:sldChg chg="addSp delSp modSp mod">
        <pc:chgData name="Georgie McGarry" userId="f4e6cd3e-4069-43c6-92f7-4611be43ac22" providerId="ADAL" clId="{32FC5023-38B8-4FF5-8BA5-22145A83C951}" dt="2024-03-28T09:54:55.850" v="913" actId="1036"/>
        <pc:sldMkLst>
          <pc:docMk/>
          <pc:sldMk cId="2373011933" sldId="1075"/>
        </pc:sldMkLst>
      </pc:sldChg>
      <pc:sldChg chg="addSp modSp mod">
        <pc:chgData name="Georgie McGarry" userId="f4e6cd3e-4069-43c6-92f7-4611be43ac22" providerId="ADAL" clId="{32FC5023-38B8-4FF5-8BA5-22145A83C951}" dt="2024-03-28T09:55:06.826" v="917" actId="1076"/>
        <pc:sldMkLst>
          <pc:docMk/>
          <pc:sldMk cId="4265617873" sldId="1076"/>
        </pc:sldMkLst>
      </pc:sldChg>
      <pc:sldChg chg="addSp modSp mod">
        <pc:chgData name="Georgie McGarry" userId="f4e6cd3e-4069-43c6-92f7-4611be43ac22" providerId="ADAL" clId="{32FC5023-38B8-4FF5-8BA5-22145A83C951}" dt="2024-03-28T09:55:21.732" v="923" actId="1036"/>
        <pc:sldMkLst>
          <pc:docMk/>
          <pc:sldMk cId="1052112195" sldId="1077"/>
        </pc:sldMkLst>
      </pc:sldChg>
      <pc:sldChg chg="addSp modSp mod">
        <pc:chgData name="Georgie McGarry" userId="f4e6cd3e-4069-43c6-92f7-4611be43ac22" providerId="ADAL" clId="{32FC5023-38B8-4FF5-8BA5-22145A83C951}" dt="2024-03-28T09:55:29.617" v="926" actId="1076"/>
        <pc:sldMkLst>
          <pc:docMk/>
          <pc:sldMk cId="893655223" sldId="1078"/>
        </pc:sldMkLst>
      </pc:sldChg>
      <pc:sldChg chg="modSp add mod">
        <pc:chgData name="Georgie McGarry" userId="f4e6cd3e-4069-43c6-92f7-4611be43ac22" providerId="ADAL" clId="{32FC5023-38B8-4FF5-8BA5-22145A83C951}" dt="2024-03-28T10:18:16.505" v="1913" actId="20577"/>
        <pc:sldMkLst>
          <pc:docMk/>
          <pc:sldMk cId="2140929744" sldId="1079"/>
        </pc:sldMkLst>
      </pc:sldChg>
      <pc:sldChg chg="modSp add mod">
        <pc:chgData name="Georgie McGarry" userId="f4e6cd3e-4069-43c6-92f7-4611be43ac22" providerId="ADAL" clId="{32FC5023-38B8-4FF5-8BA5-22145A83C951}" dt="2024-03-28T10:35:14.822" v="2676" actId="20577"/>
        <pc:sldMkLst>
          <pc:docMk/>
          <pc:sldMk cId="3166648984" sldId="1080"/>
        </pc:sldMkLst>
      </pc:sldChg>
      <pc:sldChg chg="modSp add mod">
        <pc:chgData name="Georgie McGarry" userId="f4e6cd3e-4069-43c6-92f7-4611be43ac22" providerId="ADAL" clId="{32FC5023-38B8-4FF5-8BA5-22145A83C951}" dt="2024-03-28T09:58:41.123" v="1081" actId="20577"/>
        <pc:sldMkLst>
          <pc:docMk/>
          <pc:sldMk cId="2317714748" sldId="1081"/>
        </pc:sldMkLst>
      </pc:sldChg>
      <pc:sldChg chg="modSp add mod">
        <pc:chgData name="Georgie McGarry" userId="f4e6cd3e-4069-43c6-92f7-4611be43ac22" providerId="ADAL" clId="{32FC5023-38B8-4FF5-8BA5-22145A83C951}" dt="2024-03-28T10:19:12.855" v="1959" actId="20577"/>
        <pc:sldMkLst>
          <pc:docMk/>
          <pc:sldMk cId="3393631607" sldId="1082"/>
        </pc:sldMkLst>
      </pc:sldChg>
      <pc:sldChg chg="addSp delSp modSp add mod setBg modNotesTx">
        <pc:chgData name="Georgie McGarry" userId="f4e6cd3e-4069-43c6-92f7-4611be43ac22" providerId="ADAL" clId="{32FC5023-38B8-4FF5-8BA5-22145A83C951}" dt="2024-03-28T10:58:51.807" v="2871" actId="20577"/>
        <pc:sldMkLst>
          <pc:docMk/>
          <pc:sldMk cId="582877860" sldId="1083"/>
        </pc:sldMkLst>
      </pc:sldChg>
    </pc:docChg>
  </pc:docChgLst>
  <pc:docChgLst>
    <pc:chgData name="Georgie McGarry" userId="f4e6cd3e-4069-43c6-92f7-4611be43ac22" providerId="ADAL" clId="{EF081298-F1B1-444F-8AC1-D675EED98665}"/>
    <pc:docChg chg="undo custSel addSld delSld modSld">
      <pc:chgData name="Georgie McGarry" userId="f4e6cd3e-4069-43c6-92f7-4611be43ac22" providerId="ADAL" clId="{EF081298-F1B1-444F-8AC1-D675EED98665}" dt="2025-05-28T13:36:29.855" v="316"/>
      <pc:docMkLst>
        <pc:docMk/>
      </pc:docMkLst>
      <pc:sldChg chg="addSp delSp modSp add mod delAnim modAnim">
        <pc:chgData name="Georgie McGarry" userId="f4e6cd3e-4069-43c6-92f7-4611be43ac22" providerId="ADAL" clId="{EF081298-F1B1-444F-8AC1-D675EED98665}" dt="2025-05-28T13:22:26.392" v="64" actId="1076"/>
        <pc:sldMkLst>
          <pc:docMk/>
          <pc:sldMk cId="1137363056" sldId="1124"/>
        </pc:sldMkLst>
        <pc:picChg chg="add mod">
          <ac:chgData name="Georgie McGarry" userId="f4e6cd3e-4069-43c6-92f7-4611be43ac22" providerId="ADAL" clId="{EF081298-F1B1-444F-8AC1-D675EED98665}" dt="2025-05-28T13:18:51.064" v="3" actId="1076"/>
          <ac:picMkLst>
            <pc:docMk/>
            <pc:sldMk cId="1137363056" sldId="1124"/>
            <ac:picMk id="6" creationId="{3423FA59-B87B-ED4E-4768-2CEFAF8A2CFC}"/>
          </ac:picMkLst>
        </pc:picChg>
      </pc:sldChg>
      <pc:sldChg chg="addSp delSp modSp add mod delAnim modAnim">
        <pc:chgData name="Georgie McGarry" userId="f4e6cd3e-4069-43c6-92f7-4611be43ac22" providerId="ADAL" clId="{EF081298-F1B1-444F-8AC1-D675EED98665}" dt="2025-05-28T13:29:04.019" v="168" actId="1036"/>
        <pc:sldMkLst>
          <pc:docMk/>
          <pc:sldMk cId="688613056" sldId="1125"/>
        </pc:sldMkLst>
        <pc:picChg chg="add mod">
          <ac:chgData name="Georgie McGarry" userId="f4e6cd3e-4069-43c6-92f7-4611be43ac22" providerId="ADAL" clId="{EF081298-F1B1-444F-8AC1-D675EED98665}" dt="2025-05-28T13:23:00.976" v="70" actId="1076"/>
          <ac:picMkLst>
            <pc:docMk/>
            <pc:sldMk cId="688613056" sldId="1125"/>
            <ac:picMk id="5" creationId="{4F9BBDE8-47A1-95D6-E176-AD8CDA2B0368}"/>
          </ac:picMkLst>
        </pc:picChg>
        <pc:picChg chg="mod modCrop">
          <ac:chgData name="Georgie McGarry" userId="f4e6cd3e-4069-43c6-92f7-4611be43ac22" providerId="ADAL" clId="{EF081298-F1B1-444F-8AC1-D675EED98665}" dt="2025-05-28T13:22:47.291" v="66" actId="732"/>
          <ac:picMkLst>
            <pc:docMk/>
            <pc:sldMk cId="688613056" sldId="1125"/>
            <ac:picMk id="6" creationId="{B90CC81D-FB15-3299-36E9-712335ADD13E}"/>
          </ac:picMkLst>
        </pc:picChg>
      </pc:sldChg>
      <pc:sldChg chg="addSp delSp modSp add mod delAnim modAnim">
        <pc:chgData name="Georgie McGarry" userId="f4e6cd3e-4069-43c6-92f7-4611be43ac22" providerId="ADAL" clId="{EF081298-F1B1-444F-8AC1-D675EED98665}" dt="2025-05-28T13:32:04.674" v="218"/>
        <pc:sldMkLst>
          <pc:docMk/>
          <pc:sldMk cId="35954031" sldId="1126"/>
        </pc:sldMkLst>
      </pc:sldChg>
      <pc:sldChg chg="addSp delSp modSp add mod delAnim modAnim">
        <pc:chgData name="Georgie McGarry" userId="f4e6cd3e-4069-43c6-92f7-4611be43ac22" providerId="ADAL" clId="{EF081298-F1B1-444F-8AC1-D675EED98665}" dt="2025-05-28T13:33:01.330" v="242"/>
        <pc:sldMkLst>
          <pc:docMk/>
          <pc:sldMk cId="1123852705" sldId="1127"/>
        </pc:sldMkLst>
      </pc:sldChg>
      <pc:sldChg chg="addSp delSp modSp add mod delAnim modAnim">
        <pc:chgData name="Georgie McGarry" userId="f4e6cd3e-4069-43c6-92f7-4611be43ac22" providerId="ADAL" clId="{EF081298-F1B1-444F-8AC1-D675EED98665}" dt="2025-05-28T13:35:21.513" v="294"/>
        <pc:sldMkLst>
          <pc:docMk/>
          <pc:sldMk cId="3464426217" sldId="1128"/>
        </pc:sldMkLst>
      </pc:sldChg>
      <pc:sldChg chg="addSp delSp modSp add mod delAnim modAnim">
        <pc:chgData name="Georgie McGarry" userId="f4e6cd3e-4069-43c6-92f7-4611be43ac22" providerId="ADAL" clId="{EF081298-F1B1-444F-8AC1-D675EED98665}" dt="2025-05-28T13:36:29.855" v="316"/>
        <pc:sldMkLst>
          <pc:docMk/>
          <pc:sldMk cId="2419448365" sldId="1129"/>
        </pc:sldMkLst>
      </pc:sldChg>
      <pc:sldChg chg="add del">
        <pc:chgData name="Georgie McGarry" userId="f4e6cd3e-4069-43c6-92f7-4611be43ac22" providerId="ADAL" clId="{EF081298-F1B1-444F-8AC1-D675EED98665}" dt="2025-05-28T13:33:11.382" v="246"/>
        <pc:sldMkLst>
          <pc:docMk/>
          <pc:sldMk cId="3522945644" sldId="1129"/>
        </pc:sldMkLst>
      </pc:sldChg>
    </pc:docChg>
  </pc:docChgLst>
  <pc:docChgLst>
    <pc:chgData name="Georgie McGarry" userId="f4e6cd3e-4069-43c6-92f7-4611be43ac22" providerId="ADAL" clId="{B9C34F64-C68E-4F46-84FC-6B8ED0AA2AB4}"/>
    <pc:docChg chg="undo custSel addSld delSld modSld sldOrd modSection">
      <pc:chgData name="Georgie McGarry" userId="f4e6cd3e-4069-43c6-92f7-4611be43ac22" providerId="ADAL" clId="{B9C34F64-C68E-4F46-84FC-6B8ED0AA2AB4}" dt="2024-09-10T16:29:39.998" v="1762" actId="1076"/>
      <pc:docMkLst>
        <pc:docMk/>
      </pc:docMkLst>
      <pc:sldChg chg="modSp mod">
        <pc:chgData name="Georgie McGarry" userId="f4e6cd3e-4069-43c6-92f7-4611be43ac22" providerId="ADAL" clId="{B9C34F64-C68E-4F46-84FC-6B8ED0AA2AB4}" dt="2024-09-10T14:58:14.177" v="170" actId="14100"/>
        <pc:sldMkLst>
          <pc:docMk/>
          <pc:sldMk cId="3390317463" sldId="1049"/>
        </pc:sldMkLst>
      </pc:sldChg>
      <pc:sldChg chg="modSp mod">
        <pc:chgData name="Georgie McGarry" userId="f4e6cd3e-4069-43c6-92f7-4611be43ac22" providerId="ADAL" clId="{B9C34F64-C68E-4F46-84FC-6B8ED0AA2AB4}" dt="2024-09-10T14:57:56.157" v="155" actId="20577"/>
        <pc:sldMkLst>
          <pc:docMk/>
          <pc:sldMk cId="1543846267" sldId="1051"/>
        </pc:sldMkLst>
      </pc:sldChg>
      <pc:sldChg chg="addSp delSp modSp mod delAnim modAnim">
        <pc:chgData name="Georgie McGarry" userId="f4e6cd3e-4069-43c6-92f7-4611be43ac22" providerId="ADAL" clId="{B9C34F64-C68E-4F46-84FC-6B8ED0AA2AB4}" dt="2024-09-10T15:43:01.467" v="1278" actId="20577"/>
        <pc:sldMkLst>
          <pc:docMk/>
          <pc:sldMk cId="1559330301" sldId="1056"/>
        </pc:sldMkLst>
      </pc:sldChg>
      <pc:sldChg chg="del">
        <pc:chgData name="Georgie McGarry" userId="f4e6cd3e-4069-43c6-92f7-4611be43ac22" providerId="ADAL" clId="{B9C34F64-C68E-4F46-84FC-6B8ED0AA2AB4}" dt="2024-09-10T14:58:04.741" v="156" actId="47"/>
        <pc:sldMkLst>
          <pc:docMk/>
          <pc:sldMk cId="3958801151" sldId="1058"/>
        </pc:sldMkLst>
      </pc:sldChg>
      <pc:sldChg chg="del">
        <pc:chgData name="Georgie McGarry" userId="f4e6cd3e-4069-43c6-92f7-4611be43ac22" providerId="ADAL" clId="{B9C34F64-C68E-4F46-84FC-6B8ED0AA2AB4}" dt="2024-09-10T14:58:06.871" v="158" actId="47"/>
        <pc:sldMkLst>
          <pc:docMk/>
          <pc:sldMk cId="2642138489" sldId="1070"/>
        </pc:sldMkLst>
      </pc:sldChg>
      <pc:sldChg chg="addSp delSp modSp mod ord delAnim modAnim">
        <pc:chgData name="Georgie McGarry" userId="f4e6cd3e-4069-43c6-92f7-4611be43ac22" providerId="ADAL" clId="{B9C34F64-C68E-4F46-84FC-6B8ED0AA2AB4}" dt="2024-09-10T15:04:51.678" v="395" actId="1076"/>
        <pc:sldMkLst>
          <pc:docMk/>
          <pc:sldMk cId="3515340594" sldId="1099"/>
        </pc:sldMkLst>
      </pc:sldChg>
      <pc:sldChg chg="delSp del mod delAnim">
        <pc:chgData name="Georgie McGarry" userId="f4e6cd3e-4069-43c6-92f7-4611be43ac22" providerId="ADAL" clId="{B9C34F64-C68E-4F46-84FC-6B8ED0AA2AB4}" dt="2024-09-10T15:18:30.367" v="575" actId="47"/>
        <pc:sldMkLst>
          <pc:docMk/>
          <pc:sldMk cId="3300518671" sldId="1101"/>
        </pc:sldMkLst>
      </pc:sldChg>
      <pc:sldChg chg="del">
        <pc:chgData name="Georgie McGarry" userId="f4e6cd3e-4069-43c6-92f7-4611be43ac22" providerId="ADAL" clId="{B9C34F64-C68E-4F46-84FC-6B8ED0AA2AB4}" dt="2024-09-10T16:17:35.668" v="1302" actId="47"/>
        <pc:sldMkLst>
          <pc:docMk/>
          <pc:sldMk cId="3201473956" sldId="1102"/>
        </pc:sldMkLst>
      </pc:sldChg>
      <pc:sldChg chg="del">
        <pc:chgData name="Georgie McGarry" userId="f4e6cd3e-4069-43c6-92f7-4611be43ac22" providerId="ADAL" clId="{B9C34F64-C68E-4F46-84FC-6B8ED0AA2AB4}" dt="2024-09-10T14:58:04.741" v="156" actId="47"/>
        <pc:sldMkLst>
          <pc:docMk/>
          <pc:sldMk cId="421669857" sldId="1103"/>
        </pc:sldMkLst>
      </pc:sldChg>
      <pc:sldChg chg="del">
        <pc:chgData name="Georgie McGarry" userId="f4e6cd3e-4069-43c6-92f7-4611be43ac22" providerId="ADAL" clId="{B9C34F64-C68E-4F46-84FC-6B8ED0AA2AB4}" dt="2024-09-10T14:58:04.741" v="156" actId="47"/>
        <pc:sldMkLst>
          <pc:docMk/>
          <pc:sldMk cId="664069044" sldId="1104"/>
        </pc:sldMkLst>
      </pc:sldChg>
      <pc:sldChg chg="del">
        <pc:chgData name="Georgie McGarry" userId="f4e6cd3e-4069-43c6-92f7-4611be43ac22" providerId="ADAL" clId="{B9C34F64-C68E-4F46-84FC-6B8ED0AA2AB4}" dt="2024-09-10T14:58:04.741" v="156" actId="47"/>
        <pc:sldMkLst>
          <pc:docMk/>
          <pc:sldMk cId="181301991" sldId="1105"/>
        </pc:sldMkLst>
      </pc:sldChg>
      <pc:sldChg chg="del">
        <pc:chgData name="Georgie McGarry" userId="f4e6cd3e-4069-43c6-92f7-4611be43ac22" providerId="ADAL" clId="{B9C34F64-C68E-4F46-84FC-6B8ED0AA2AB4}" dt="2024-09-10T14:58:04.741" v="156" actId="47"/>
        <pc:sldMkLst>
          <pc:docMk/>
          <pc:sldMk cId="1836565276" sldId="1106"/>
        </pc:sldMkLst>
      </pc:sldChg>
      <pc:sldChg chg="del">
        <pc:chgData name="Georgie McGarry" userId="f4e6cd3e-4069-43c6-92f7-4611be43ac22" providerId="ADAL" clId="{B9C34F64-C68E-4F46-84FC-6B8ED0AA2AB4}" dt="2024-09-10T14:58:06.079" v="157" actId="47"/>
        <pc:sldMkLst>
          <pc:docMk/>
          <pc:sldMk cId="1913165251" sldId="1107"/>
        </pc:sldMkLst>
      </pc:sldChg>
      <pc:sldChg chg="addSp delSp modSp mod modAnim">
        <pc:chgData name="Georgie McGarry" userId="f4e6cd3e-4069-43c6-92f7-4611be43ac22" providerId="ADAL" clId="{B9C34F64-C68E-4F46-84FC-6B8ED0AA2AB4}" dt="2024-09-10T14:54:59.912" v="72"/>
        <pc:sldMkLst>
          <pc:docMk/>
          <pc:sldMk cId="1220715924" sldId="1111"/>
        </pc:sldMkLst>
      </pc:sldChg>
      <pc:sldChg chg="addSp delSp modSp add mod">
        <pc:chgData name="Georgie McGarry" userId="f4e6cd3e-4069-43c6-92f7-4611be43ac22" providerId="ADAL" clId="{B9C34F64-C68E-4F46-84FC-6B8ED0AA2AB4}" dt="2024-09-10T14:59:49.354" v="246" actId="1076"/>
        <pc:sldMkLst>
          <pc:docMk/>
          <pc:sldMk cId="1358745064" sldId="1112"/>
        </pc:sldMkLst>
      </pc:sldChg>
      <pc:sldChg chg="addSp delSp modSp add mod delAnim modAnim">
        <pc:chgData name="Georgie McGarry" userId="f4e6cd3e-4069-43c6-92f7-4611be43ac22" providerId="ADAL" clId="{B9C34F64-C68E-4F46-84FC-6B8ED0AA2AB4}" dt="2024-09-10T15:11:54.362" v="512"/>
        <pc:sldMkLst>
          <pc:docMk/>
          <pc:sldMk cId="4274775992" sldId="1113"/>
        </pc:sldMkLst>
      </pc:sldChg>
      <pc:sldChg chg="addSp delSp modSp add mod modAnim">
        <pc:chgData name="Georgie McGarry" userId="f4e6cd3e-4069-43c6-92f7-4611be43ac22" providerId="ADAL" clId="{B9C34F64-C68E-4F46-84FC-6B8ED0AA2AB4}" dt="2024-09-10T15:15:30.966" v="571"/>
        <pc:sldMkLst>
          <pc:docMk/>
          <pc:sldMk cId="417917493" sldId="1114"/>
        </pc:sldMkLst>
      </pc:sldChg>
      <pc:sldChg chg="addSp delSp modSp add mod delAnim modAnim">
        <pc:chgData name="Georgie McGarry" userId="f4e6cd3e-4069-43c6-92f7-4611be43ac22" providerId="ADAL" clId="{B9C34F64-C68E-4F46-84FC-6B8ED0AA2AB4}" dt="2024-09-10T15:23:02.232" v="787"/>
        <pc:sldMkLst>
          <pc:docMk/>
          <pc:sldMk cId="2952907691" sldId="1115"/>
        </pc:sldMkLst>
      </pc:sldChg>
      <pc:sldChg chg="addSp delSp modSp add mod delAnim modAnim">
        <pc:chgData name="Georgie McGarry" userId="f4e6cd3e-4069-43c6-92f7-4611be43ac22" providerId="ADAL" clId="{B9C34F64-C68E-4F46-84FC-6B8ED0AA2AB4}" dt="2024-09-10T15:36:03.767" v="868"/>
        <pc:sldMkLst>
          <pc:docMk/>
          <pc:sldMk cId="3750254999" sldId="1116"/>
        </pc:sldMkLst>
      </pc:sldChg>
      <pc:sldChg chg="addSp delSp modSp add del mod delAnim">
        <pc:chgData name="Georgie McGarry" userId="f4e6cd3e-4069-43c6-92f7-4611be43ac22" providerId="ADAL" clId="{B9C34F64-C68E-4F46-84FC-6B8ED0AA2AB4}" dt="2024-09-10T15:45:32.578" v="1296" actId="47"/>
        <pc:sldMkLst>
          <pc:docMk/>
          <pc:sldMk cId="1006488085" sldId="1117"/>
        </pc:sldMkLst>
      </pc:sldChg>
      <pc:sldChg chg="addSp delSp modSp add mod ord modAnim">
        <pc:chgData name="Georgie McGarry" userId="f4e6cd3e-4069-43c6-92f7-4611be43ac22" providerId="ADAL" clId="{B9C34F64-C68E-4F46-84FC-6B8ED0AA2AB4}" dt="2024-09-10T15:45:48.966" v="1301"/>
        <pc:sldMkLst>
          <pc:docMk/>
          <pc:sldMk cId="4225739069" sldId="1118"/>
        </pc:sldMkLst>
      </pc:sldChg>
      <pc:sldChg chg="addSp delSp modSp add mod delAnim modAnim">
        <pc:chgData name="Georgie McGarry" userId="f4e6cd3e-4069-43c6-92f7-4611be43ac22" providerId="ADAL" clId="{B9C34F64-C68E-4F46-84FC-6B8ED0AA2AB4}" dt="2024-09-10T16:20:54.022" v="1446"/>
        <pc:sldMkLst>
          <pc:docMk/>
          <pc:sldMk cId="2376681096" sldId="1119"/>
        </pc:sldMkLst>
      </pc:sldChg>
      <pc:sldChg chg="addSp delSp modSp add mod delAnim modAnim">
        <pc:chgData name="Georgie McGarry" userId="f4e6cd3e-4069-43c6-92f7-4611be43ac22" providerId="ADAL" clId="{B9C34F64-C68E-4F46-84FC-6B8ED0AA2AB4}" dt="2024-09-10T16:23:39.731" v="1551" actId="1076"/>
        <pc:sldMkLst>
          <pc:docMk/>
          <pc:sldMk cId="4148218846" sldId="1120"/>
        </pc:sldMkLst>
      </pc:sldChg>
      <pc:sldChg chg="addSp delSp modSp add mod delAnim modAnim">
        <pc:chgData name="Georgie McGarry" userId="f4e6cd3e-4069-43c6-92f7-4611be43ac22" providerId="ADAL" clId="{B9C34F64-C68E-4F46-84FC-6B8ED0AA2AB4}" dt="2024-09-10T16:29:39.998" v="1762" actId="1076"/>
        <pc:sldMkLst>
          <pc:docMk/>
          <pc:sldMk cId="266658659" sldId="1121"/>
        </pc:sldMkLst>
      </pc:sldChg>
      <pc:sldChg chg="addSp delSp modSp add mod ord delAnim modAnim">
        <pc:chgData name="Georgie McGarry" userId="f4e6cd3e-4069-43c6-92f7-4611be43ac22" providerId="ADAL" clId="{B9C34F64-C68E-4F46-84FC-6B8ED0AA2AB4}" dt="2024-09-10T16:29:34.164" v="1760" actId="14100"/>
        <pc:sldMkLst>
          <pc:docMk/>
          <pc:sldMk cId="3418330445" sldId="1122"/>
        </pc:sldMkLst>
      </pc:sldChg>
      <pc:sldChg chg="delSp modSp add mod modAnim">
        <pc:chgData name="Georgie McGarry" userId="f4e6cd3e-4069-43c6-92f7-4611be43ac22" providerId="ADAL" clId="{B9C34F64-C68E-4F46-84FC-6B8ED0AA2AB4}" dt="2024-09-10T16:29:23.988" v="1758"/>
        <pc:sldMkLst>
          <pc:docMk/>
          <pc:sldMk cId="3990819523" sldId="1123"/>
        </pc:sldMkLst>
      </pc:sldChg>
    </pc:docChg>
  </pc:docChgLst>
  <pc:docChgLst>
    <pc:chgData name="Georgie McGarry" userId="f4e6cd3e-4069-43c6-92f7-4611be43ac22" providerId="ADAL" clId="{353E774E-74CE-4B6A-A797-719021A0D02A}"/>
    <pc:docChg chg="custSel modSld">
      <pc:chgData name="Georgie McGarry" userId="f4e6cd3e-4069-43c6-92f7-4611be43ac22" providerId="ADAL" clId="{353E774E-74CE-4B6A-A797-719021A0D02A}" dt="2024-01-12T13:23:40.874" v="4" actId="1076"/>
      <pc:docMkLst>
        <pc:docMk/>
      </pc:docMkLst>
      <pc:sldChg chg="addSp delSp modSp mod">
        <pc:chgData name="Georgie McGarry" userId="f4e6cd3e-4069-43c6-92f7-4611be43ac22" providerId="ADAL" clId="{353E774E-74CE-4B6A-A797-719021A0D02A}" dt="2024-01-12T13:23:40.874" v="4" actId="1076"/>
        <pc:sldMkLst>
          <pc:docMk/>
          <pc:sldMk cId="635692408" sldId="257"/>
        </pc:sldMkLst>
      </pc:sldChg>
    </pc:docChg>
  </pc:docChgLst>
  <pc:docChgLst>
    <pc:chgData name="Georgie McGarry" userId="f4e6cd3e-4069-43c6-92f7-4611be43ac22" providerId="ADAL" clId="{8B50091E-508D-49BB-B2A4-D81A8D6CBE61}"/>
    <pc:docChg chg="undo redo custSel addSld delSld modSld sldOrd modMainMaster addSection modSection">
      <pc:chgData name="Georgie McGarry" userId="f4e6cd3e-4069-43c6-92f7-4611be43ac22" providerId="ADAL" clId="{8B50091E-508D-49BB-B2A4-D81A8D6CBE61}" dt="2024-03-27T18:01:42.395" v="5362" actId="20577"/>
      <pc:docMkLst>
        <pc:docMk/>
      </pc:docMkLst>
      <pc:sldChg chg="ord">
        <pc:chgData name="Georgie McGarry" userId="f4e6cd3e-4069-43c6-92f7-4611be43ac22" providerId="ADAL" clId="{8B50091E-508D-49BB-B2A4-D81A8D6CBE61}" dt="2024-03-27T16:26:41.112" v="583"/>
        <pc:sldMkLst>
          <pc:docMk/>
          <pc:sldMk cId="285535640" sldId="855"/>
        </pc:sldMkLst>
      </pc:sldChg>
      <pc:sldChg chg="addSp delSp modSp mod">
        <pc:chgData name="Georgie McGarry" userId="f4e6cd3e-4069-43c6-92f7-4611be43ac22" providerId="ADAL" clId="{8B50091E-508D-49BB-B2A4-D81A8D6CBE61}" dt="2024-03-27T16:24:07.850" v="505" actId="1076"/>
        <pc:sldMkLst>
          <pc:docMk/>
          <pc:sldMk cId="62243495" sldId="1009"/>
        </pc:sldMkLst>
      </pc:sldChg>
      <pc:sldChg chg="addSp modSp mod ord">
        <pc:chgData name="Georgie McGarry" userId="f4e6cd3e-4069-43c6-92f7-4611be43ac22" providerId="ADAL" clId="{8B50091E-508D-49BB-B2A4-D81A8D6CBE61}" dt="2024-03-27T16:45:26.356" v="1106" actId="14100"/>
        <pc:sldMkLst>
          <pc:docMk/>
          <pc:sldMk cId="410649911" sldId="1018"/>
        </pc:sldMkLst>
      </pc:sldChg>
      <pc:sldChg chg="addSp modSp del mod ord">
        <pc:chgData name="Georgie McGarry" userId="f4e6cd3e-4069-43c6-92f7-4611be43ac22" providerId="ADAL" clId="{8B50091E-508D-49BB-B2A4-D81A8D6CBE61}" dt="2024-03-27T17:19:37.728" v="2937" actId="2696"/>
        <pc:sldMkLst>
          <pc:docMk/>
          <pc:sldMk cId="2146906997" sldId="1028"/>
        </pc:sldMkLst>
      </pc:sldChg>
      <pc:sldChg chg="modSp mod ord">
        <pc:chgData name="Georgie McGarry" userId="f4e6cd3e-4069-43c6-92f7-4611be43ac22" providerId="ADAL" clId="{8B50091E-508D-49BB-B2A4-D81A8D6CBE61}" dt="2024-03-27T16:58:46.283" v="1240" actId="20577"/>
        <pc:sldMkLst>
          <pc:docMk/>
          <pc:sldMk cId="441361799" sldId="1036"/>
        </pc:sldMkLst>
      </pc:sldChg>
      <pc:sldChg chg="modSp mod">
        <pc:chgData name="Georgie McGarry" userId="f4e6cd3e-4069-43c6-92f7-4611be43ac22" providerId="ADAL" clId="{8B50091E-508D-49BB-B2A4-D81A8D6CBE61}" dt="2024-03-27T16:20:31.369" v="312" actId="14100"/>
        <pc:sldMkLst>
          <pc:docMk/>
          <pc:sldMk cId="93070607" sldId="1048"/>
        </pc:sldMkLst>
      </pc:sldChg>
      <pc:sldChg chg="modSp add mod ord">
        <pc:chgData name="Georgie McGarry" userId="f4e6cd3e-4069-43c6-92f7-4611be43ac22" providerId="ADAL" clId="{8B50091E-508D-49BB-B2A4-D81A8D6CBE61}" dt="2024-03-27T16:58:56.708" v="1242" actId="1076"/>
        <pc:sldMkLst>
          <pc:docMk/>
          <pc:sldMk cId="3390317463" sldId="1049"/>
        </pc:sldMkLst>
      </pc:sldChg>
      <pc:sldChg chg="modSp add mod ord">
        <pc:chgData name="Georgie McGarry" userId="f4e6cd3e-4069-43c6-92f7-4611be43ac22" providerId="ADAL" clId="{8B50091E-508D-49BB-B2A4-D81A8D6CBE61}" dt="2024-03-27T16:23:26.335" v="476"/>
        <pc:sldMkLst>
          <pc:docMk/>
          <pc:sldMk cId="2253711012" sldId="1050"/>
        </pc:sldMkLst>
      </pc:sldChg>
      <pc:sldChg chg="modSp add mod ord">
        <pc:chgData name="Georgie McGarry" userId="f4e6cd3e-4069-43c6-92f7-4611be43ac22" providerId="ADAL" clId="{8B50091E-508D-49BB-B2A4-D81A8D6CBE61}" dt="2024-03-27T16:23:26.335" v="476"/>
        <pc:sldMkLst>
          <pc:docMk/>
          <pc:sldMk cId="1543846267" sldId="1051"/>
        </pc:sldMkLst>
      </pc:sldChg>
      <pc:sldChg chg="modSp add mod">
        <pc:chgData name="Georgie McGarry" userId="f4e6cd3e-4069-43c6-92f7-4611be43ac22" providerId="ADAL" clId="{8B50091E-508D-49BB-B2A4-D81A8D6CBE61}" dt="2024-03-27T16:24:48.239" v="559" actId="14100"/>
        <pc:sldMkLst>
          <pc:docMk/>
          <pc:sldMk cId="2237745722" sldId="1052"/>
        </pc:sldMkLst>
      </pc:sldChg>
      <pc:sldChg chg="modSp add mod ord">
        <pc:chgData name="Georgie McGarry" userId="f4e6cd3e-4069-43c6-92f7-4611be43ac22" providerId="ADAL" clId="{8B50091E-508D-49BB-B2A4-D81A8D6CBE61}" dt="2024-03-27T16:26:39.753" v="581"/>
        <pc:sldMkLst>
          <pc:docMk/>
          <pc:sldMk cId="39083435" sldId="1053"/>
        </pc:sldMkLst>
      </pc:sldChg>
      <pc:sldChg chg="addSp delSp modSp add mod modNotesTx">
        <pc:chgData name="Georgie McGarry" userId="f4e6cd3e-4069-43c6-92f7-4611be43ac22" providerId="ADAL" clId="{8B50091E-508D-49BB-B2A4-D81A8D6CBE61}" dt="2024-03-27T16:57:36.335" v="1205" actId="478"/>
        <pc:sldMkLst>
          <pc:docMk/>
          <pc:sldMk cId="2046783934" sldId="1054"/>
        </pc:sldMkLst>
      </pc:sldChg>
      <pc:sldChg chg="delSp modSp add mod">
        <pc:chgData name="Georgie McGarry" userId="f4e6cd3e-4069-43c6-92f7-4611be43ac22" providerId="ADAL" clId="{8B50091E-508D-49BB-B2A4-D81A8D6CBE61}" dt="2024-03-27T16:46:17.159" v="1158" actId="478"/>
        <pc:sldMkLst>
          <pc:docMk/>
          <pc:sldMk cId="3226635765" sldId="1055"/>
        </pc:sldMkLst>
      </pc:sldChg>
      <pc:sldChg chg="addSp delSp modSp add mod">
        <pc:chgData name="Georgie McGarry" userId="f4e6cd3e-4069-43c6-92f7-4611be43ac22" providerId="ADAL" clId="{8B50091E-508D-49BB-B2A4-D81A8D6CBE61}" dt="2024-03-27T17:00:43.554" v="1444" actId="20577"/>
        <pc:sldMkLst>
          <pc:docMk/>
          <pc:sldMk cId="1559330301" sldId="1056"/>
        </pc:sldMkLst>
      </pc:sldChg>
      <pc:sldChg chg="add del">
        <pc:chgData name="Georgie McGarry" userId="f4e6cd3e-4069-43c6-92f7-4611be43ac22" providerId="ADAL" clId="{8B50091E-508D-49BB-B2A4-D81A8D6CBE61}" dt="2024-03-27T16:46:25.708" v="1160" actId="47"/>
        <pc:sldMkLst>
          <pc:docMk/>
          <pc:sldMk cId="2802987160" sldId="1056"/>
        </pc:sldMkLst>
      </pc:sldChg>
      <pc:sldChg chg="addSp delSp modSp add mod">
        <pc:chgData name="Georgie McGarry" userId="f4e6cd3e-4069-43c6-92f7-4611be43ac22" providerId="ADAL" clId="{8B50091E-508D-49BB-B2A4-D81A8D6CBE61}" dt="2024-03-27T16:58:32.932" v="1239" actId="478"/>
        <pc:sldMkLst>
          <pc:docMk/>
          <pc:sldMk cId="3747795976" sldId="1057"/>
        </pc:sldMkLst>
      </pc:sldChg>
      <pc:sldChg chg="addSp delSp modSp add mod ord">
        <pc:chgData name="Georgie McGarry" userId="f4e6cd3e-4069-43c6-92f7-4611be43ac22" providerId="ADAL" clId="{8B50091E-508D-49BB-B2A4-D81A8D6CBE61}" dt="2024-03-27T17:35:57.537" v="3906" actId="13926"/>
        <pc:sldMkLst>
          <pc:docMk/>
          <pc:sldMk cId="3958801151" sldId="1058"/>
        </pc:sldMkLst>
      </pc:sldChg>
      <pc:sldChg chg="modSp add del mod">
        <pc:chgData name="Georgie McGarry" userId="f4e6cd3e-4069-43c6-92f7-4611be43ac22" providerId="ADAL" clId="{8B50091E-508D-49BB-B2A4-D81A8D6CBE61}" dt="2024-03-27T17:28:07.186" v="3479" actId="47"/>
        <pc:sldMkLst>
          <pc:docMk/>
          <pc:sldMk cId="3440879354" sldId="1059"/>
        </pc:sldMkLst>
      </pc:sldChg>
      <pc:sldChg chg="modSp add del mod">
        <pc:chgData name="Georgie McGarry" userId="f4e6cd3e-4069-43c6-92f7-4611be43ac22" providerId="ADAL" clId="{8B50091E-508D-49BB-B2A4-D81A8D6CBE61}" dt="2024-03-27T17:19:26.253" v="2936" actId="47"/>
        <pc:sldMkLst>
          <pc:docMk/>
          <pc:sldMk cId="1559807909" sldId="1060"/>
        </pc:sldMkLst>
      </pc:sldChg>
      <pc:sldChg chg="modSp add del mod">
        <pc:chgData name="Georgie McGarry" userId="f4e6cd3e-4069-43c6-92f7-4611be43ac22" providerId="ADAL" clId="{8B50091E-508D-49BB-B2A4-D81A8D6CBE61}" dt="2024-03-27T17:28:26.353" v="3499" actId="47"/>
        <pc:sldMkLst>
          <pc:docMk/>
          <pc:sldMk cId="2714181445" sldId="1061"/>
        </pc:sldMkLst>
      </pc:sldChg>
      <pc:sldChg chg="modSp add del mod">
        <pc:chgData name="Georgie McGarry" userId="f4e6cd3e-4069-43c6-92f7-4611be43ac22" providerId="ADAL" clId="{8B50091E-508D-49BB-B2A4-D81A8D6CBE61}" dt="2024-03-27T17:29:40.874" v="3645" actId="47"/>
        <pc:sldMkLst>
          <pc:docMk/>
          <pc:sldMk cId="1656897576" sldId="1062"/>
        </pc:sldMkLst>
      </pc:sldChg>
      <pc:sldChg chg="modSp add mod">
        <pc:chgData name="Georgie McGarry" userId="f4e6cd3e-4069-43c6-92f7-4611be43ac22" providerId="ADAL" clId="{8B50091E-508D-49BB-B2A4-D81A8D6CBE61}" dt="2024-03-27T17:21:11.462" v="3066" actId="14100"/>
        <pc:sldMkLst>
          <pc:docMk/>
          <pc:sldMk cId="2223515147" sldId="1063"/>
        </pc:sldMkLst>
      </pc:sldChg>
      <pc:sldChg chg="modSp add mod">
        <pc:chgData name="Georgie McGarry" userId="f4e6cd3e-4069-43c6-92f7-4611be43ac22" providerId="ADAL" clId="{8B50091E-508D-49BB-B2A4-D81A8D6CBE61}" dt="2024-03-27T17:21:03.094" v="3055" actId="20577"/>
        <pc:sldMkLst>
          <pc:docMk/>
          <pc:sldMk cId="1853900470" sldId="1064"/>
        </pc:sldMkLst>
      </pc:sldChg>
      <pc:sldChg chg="modSp add mod">
        <pc:chgData name="Georgie McGarry" userId="f4e6cd3e-4069-43c6-92f7-4611be43ac22" providerId="ADAL" clId="{8B50091E-508D-49BB-B2A4-D81A8D6CBE61}" dt="2024-03-27T17:20:58.302" v="3049" actId="14100"/>
        <pc:sldMkLst>
          <pc:docMk/>
          <pc:sldMk cId="1793163355" sldId="1065"/>
        </pc:sldMkLst>
      </pc:sldChg>
      <pc:sldChg chg="addSp modSp add mod">
        <pc:chgData name="Georgie McGarry" userId="f4e6cd3e-4069-43c6-92f7-4611be43ac22" providerId="ADAL" clId="{8B50091E-508D-49BB-B2A4-D81A8D6CBE61}" dt="2024-03-27T17:35:59.925" v="3907" actId="13926"/>
        <pc:sldMkLst>
          <pc:docMk/>
          <pc:sldMk cId="2893242044" sldId="1066"/>
        </pc:sldMkLst>
      </pc:sldChg>
      <pc:sldChg chg="addSp modSp add del mod">
        <pc:chgData name="Georgie McGarry" userId="f4e6cd3e-4069-43c6-92f7-4611be43ac22" providerId="ADAL" clId="{8B50091E-508D-49BB-B2A4-D81A8D6CBE61}" dt="2024-03-27T17:36:02.579" v="3908" actId="13926"/>
        <pc:sldMkLst>
          <pc:docMk/>
          <pc:sldMk cId="1099980642" sldId="1067"/>
        </pc:sldMkLst>
      </pc:sldChg>
      <pc:sldChg chg="add del">
        <pc:chgData name="Georgie McGarry" userId="f4e6cd3e-4069-43c6-92f7-4611be43ac22" providerId="ADAL" clId="{8B50091E-508D-49BB-B2A4-D81A8D6CBE61}" dt="2024-03-27T17:28:09.273" v="3480" actId="47"/>
        <pc:sldMkLst>
          <pc:docMk/>
          <pc:sldMk cId="3552229251" sldId="1067"/>
        </pc:sldMkLst>
      </pc:sldChg>
      <pc:sldChg chg="add del">
        <pc:chgData name="Georgie McGarry" userId="f4e6cd3e-4069-43c6-92f7-4611be43ac22" providerId="ADAL" clId="{8B50091E-508D-49BB-B2A4-D81A8D6CBE61}" dt="2024-03-27T17:28:32.185" v="3501" actId="47"/>
        <pc:sldMkLst>
          <pc:docMk/>
          <pc:sldMk cId="2393574713" sldId="1068"/>
        </pc:sldMkLst>
      </pc:sldChg>
      <pc:sldChg chg="addSp modSp add mod">
        <pc:chgData name="Georgie McGarry" userId="f4e6cd3e-4069-43c6-92f7-4611be43ac22" providerId="ADAL" clId="{8B50091E-508D-49BB-B2A4-D81A8D6CBE61}" dt="2024-03-27T17:36:04.651" v="3909" actId="13926"/>
        <pc:sldMkLst>
          <pc:docMk/>
          <pc:sldMk cId="1277632123" sldId="1069"/>
        </pc:sldMkLst>
      </pc:sldChg>
      <pc:sldChg chg="modSp add mod">
        <pc:chgData name="Georgie McGarry" userId="f4e6cd3e-4069-43c6-92f7-4611be43ac22" providerId="ADAL" clId="{8B50091E-508D-49BB-B2A4-D81A8D6CBE61}" dt="2024-03-27T17:31:15.160" v="3764" actId="14100"/>
        <pc:sldMkLst>
          <pc:docMk/>
          <pc:sldMk cId="2642138489" sldId="1070"/>
        </pc:sldMkLst>
      </pc:sldChg>
      <pc:sldChg chg="add del">
        <pc:chgData name="Georgie McGarry" userId="f4e6cd3e-4069-43c6-92f7-4611be43ac22" providerId="ADAL" clId="{8B50091E-508D-49BB-B2A4-D81A8D6CBE61}" dt="2024-03-27T17:31:27.110" v="3767" actId="47"/>
        <pc:sldMkLst>
          <pc:docMk/>
          <pc:sldMk cId="3021617339" sldId="1071"/>
        </pc:sldMkLst>
      </pc:sldChg>
      <pc:sldChg chg="addSp delSp modSp add mod modAnim">
        <pc:chgData name="Georgie McGarry" userId="f4e6cd3e-4069-43c6-92f7-4611be43ac22" providerId="ADAL" clId="{8B50091E-508D-49BB-B2A4-D81A8D6CBE61}" dt="2024-03-27T17:35:16.284" v="3901"/>
        <pc:sldMkLst>
          <pc:docMk/>
          <pc:sldMk cId="1861682932" sldId="1072"/>
        </pc:sldMkLst>
      </pc:sldChg>
      <pc:sldChg chg="addSp delSp modSp add mod delAnim modAnim modNotesTx">
        <pc:chgData name="Georgie McGarry" userId="f4e6cd3e-4069-43c6-92f7-4611be43ac22" providerId="ADAL" clId="{8B50091E-508D-49BB-B2A4-D81A8D6CBE61}" dt="2024-03-27T18:01:42.395" v="5362" actId="20577"/>
        <pc:sldMkLst>
          <pc:docMk/>
          <pc:sldMk cId="9907496" sldId="1073"/>
        </pc:sldMkLst>
      </pc:sldChg>
      <pc:sldChg chg="modSp add mod">
        <pc:chgData name="Georgie McGarry" userId="f4e6cd3e-4069-43c6-92f7-4611be43ac22" providerId="ADAL" clId="{8B50091E-508D-49BB-B2A4-D81A8D6CBE61}" dt="2024-03-27T17:35:37.381" v="3905" actId="20577"/>
        <pc:sldMkLst>
          <pc:docMk/>
          <pc:sldMk cId="2418699188" sldId="1074"/>
        </pc:sldMkLst>
      </pc:sldChg>
      <pc:sldChg chg="addSp delSp modSp add mod">
        <pc:chgData name="Georgie McGarry" userId="f4e6cd3e-4069-43c6-92f7-4611be43ac22" providerId="ADAL" clId="{8B50091E-508D-49BB-B2A4-D81A8D6CBE61}" dt="2024-03-27T17:41:29.597" v="4080" actId="22"/>
        <pc:sldMkLst>
          <pc:docMk/>
          <pc:sldMk cId="2373011933" sldId="1075"/>
        </pc:sldMkLst>
      </pc:sldChg>
      <pc:sldChg chg="modSp add mod">
        <pc:chgData name="Georgie McGarry" userId="f4e6cd3e-4069-43c6-92f7-4611be43ac22" providerId="ADAL" clId="{8B50091E-508D-49BB-B2A4-D81A8D6CBE61}" dt="2024-03-27T17:58:35.868" v="5194" actId="1076"/>
        <pc:sldMkLst>
          <pc:docMk/>
          <pc:sldMk cId="4265617873" sldId="1076"/>
        </pc:sldMkLst>
      </pc:sldChg>
      <pc:sldChg chg="modSp add mod">
        <pc:chgData name="Georgie McGarry" userId="f4e6cd3e-4069-43c6-92f7-4611be43ac22" providerId="ADAL" clId="{8B50091E-508D-49BB-B2A4-D81A8D6CBE61}" dt="2024-03-27T18:01:14.630" v="5291" actId="20577"/>
        <pc:sldMkLst>
          <pc:docMk/>
          <pc:sldMk cId="1052112195" sldId="1077"/>
        </pc:sldMkLst>
      </pc:sldChg>
      <pc:sldChg chg="modSp add mod">
        <pc:chgData name="Georgie McGarry" userId="f4e6cd3e-4069-43c6-92f7-4611be43ac22" providerId="ADAL" clId="{8B50091E-508D-49BB-B2A4-D81A8D6CBE61}" dt="2024-03-27T17:58:45.659" v="5197" actId="1076"/>
        <pc:sldMkLst>
          <pc:docMk/>
          <pc:sldMk cId="893655223" sldId="1078"/>
        </pc:sldMkLst>
      </pc:sldChg>
      <pc:sldMasterChg chg="modSldLayout">
        <pc:chgData name="Georgie McGarry" userId="f4e6cd3e-4069-43c6-92f7-4611be43ac22" providerId="ADAL" clId="{8B50091E-508D-49BB-B2A4-D81A8D6CBE61}" dt="2024-03-27T16:15:54.218" v="4" actId="1076"/>
        <pc:sldMasterMkLst>
          <pc:docMk/>
          <pc:sldMasterMk cId="2682196288" sldId="2147484181"/>
        </pc:sldMasterMkLst>
        <pc:sldLayoutChg chg="addSp delSp modSp mod">
          <pc:chgData name="Georgie McGarry" userId="f4e6cd3e-4069-43c6-92f7-4611be43ac22" providerId="ADAL" clId="{8B50091E-508D-49BB-B2A4-D81A8D6CBE61}" dt="2024-03-27T16:15:54.218" v="4" actId="1076"/>
          <pc:sldLayoutMkLst>
            <pc:docMk/>
            <pc:sldMasterMk cId="2682196288" sldId="2147484181"/>
            <pc:sldLayoutMk cId="1465969047" sldId="2147484182"/>
          </pc:sldLayoutMkLst>
        </pc:sldLayoutChg>
        <pc:sldLayoutChg chg="addSp delSp modSp mod">
          <pc:chgData name="Georgie McGarry" userId="f4e6cd3e-4069-43c6-92f7-4611be43ac22" providerId="ADAL" clId="{8B50091E-508D-49BB-B2A4-D81A8D6CBE61}" dt="2024-03-27T16:15:42.074" v="1"/>
          <pc:sldLayoutMkLst>
            <pc:docMk/>
            <pc:sldMasterMk cId="2682196288" sldId="2147484181"/>
            <pc:sldLayoutMk cId="893786079" sldId="2147484184"/>
          </pc:sldLayoutMkLst>
        </pc:sldLayoutChg>
      </pc:sldMasterChg>
    </pc:docChg>
  </pc:docChgLst>
  <pc:docChgLst>
    <pc:chgData name="Georgie McGarry" userId="f4e6cd3e-4069-43c6-92f7-4611be43ac22" providerId="ADAL" clId="{4E3E2694-CC0E-459B-A6A5-273214AE65BF}"/>
    <pc:docChg chg="custSel modSld">
      <pc:chgData name="Georgie McGarry" userId="f4e6cd3e-4069-43c6-92f7-4611be43ac22" providerId="ADAL" clId="{4E3E2694-CC0E-459B-A6A5-273214AE65BF}" dt="2024-04-16T15:21:00.902" v="202" actId="20577"/>
      <pc:docMkLst>
        <pc:docMk/>
      </pc:docMkLst>
      <pc:sldChg chg="modSp mod">
        <pc:chgData name="Georgie McGarry" userId="f4e6cd3e-4069-43c6-92f7-4611be43ac22" providerId="ADAL" clId="{4E3E2694-CC0E-459B-A6A5-273214AE65BF}" dt="2024-04-16T15:21:00.902" v="202" actId="20577"/>
        <pc:sldMkLst>
          <pc:docMk/>
          <pc:sldMk cId="3226635765" sldId="1055"/>
        </pc:sldMkLst>
      </pc:sldChg>
      <pc:sldChg chg="addSp delSp modSp mod">
        <pc:chgData name="Georgie McGarry" userId="f4e6cd3e-4069-43c6-92f7-4611be43ac22" providerId="ADAL" clId="{4E3E2694-CC0E-459B-A6A5-273214AE65BF}" dt="2024-04-16T12:50:37.850" v="105" actId="20577"/>
        <pc:sldMkLst>
          <pc:docMk/>
          <pc:sldMk cId="1559330301" sldId="1056"/>
        </pc:sldMkLst>
      </pc:sldChg>
      <pc:sldChg chg="modSp mod">
        <pc:chgData name="Georgie McGarry" userId="f4e6cd3e-4069-43c6-92f7-4611be43ac22" providerId="ADAL" clId="{4E3E2694-CC0E-459B-A6A5-273214AE65BF}" dt="2024-04-16T15:20:45.813" v="190" actId="14100"/>
        <pc:sldMkLst>
          <pc:docMk/>
          <pc:sldMk cId="3747795976" sldId="1057"/>
        </pc:sldMkLst>
      </pc:sldChg>
      <pc:sldChg chg="modNotesTx">
        <pc:chgData name="Georgie McGarry" userId="f4e6cd3e-4069-43c6-92f7-4611be43ac22" providerId="ADAL" clId="{4E3E2694-CC0E-459B-A6A5-273214AE65BF}" dt="2024-04-16T15:14:44.854" v="115" actId="20577"/>
        <pc:sldMkLst>
          <pc:docMk/>
          <pc:sldMk cId="2418699188" sldId="1074"/>
        </pc:sldMkLst>
      </pc:sldChg>
    </pc:docChg>
  </pc:docChgLst>
  <pc:docChgLst>
    <pc:chgData name="Georgie McGarry" userId="f4e6cd3e-4069-43c6-92f7-4611be43ac22" providerId="ADAL" clId="{771CC659-3F26-4630-BF0E-4AF0BD80F92E}"/>
    <pc:docChg chg="undo custSel modSld modMainMaster">
      <pc:chgData name="Georgie McGarry" userId="f4e6cd3e-4069-43c6-92f7-4611be43ac22" providerId="ADAL" clId="{771CC659-3F26-4630-BF0E-4AF0BD80F92E}" dt="2024-03-27T13:29:08.995" v="182" actId="478"/>
      <pc:docMkLst>
        <pc:docMk/>
      </pc:docMkLst>
      <pc:sldChg chg="delSp modSp mod">
        <pc:chgData name="Georgie McGarry" userId="f4e6cd3e-4069-43c6-92f7-4611be43ac22" providerId="ADAL" clId="{771CC659-3F26-4630-BF0E-4AF0BD80F92E}" dt="2024-03-27T13:29:08.995" v="182" actId="478"/>
        <pc:sldMkLst>
          <pc:docMk/>
          <pc:sldMk cId="635692408" sldId="257"/>
        </pc:sldMkLst>
      </pc:sldChg>
      <pc:sldChg chg="delSp modSp mod delAnim">
        <pc:chgData name="Georgie McGarry" userId="f4e6cd3e-4069-43c6-92f7-4611be43ac22" providerId="ADAL" clId="{771CC659-3F26-4630-BF0E-4AF0BD80F92E}" dt="2024-03-27T13:28:57.145" v="179" actId="478"/>
        <pc:sldMkLst>
          <pc:docMk/>
          <pc:sldMk cId="285535640" sldId="855"/>
        </pc:sldMkLst>
      </pc:sldChg>
      <pc:sldChg chg="modSp mod">
        <pc:chgData name="Georgie McGarry" userId="f4e6cd3e-4069-43c6-92f7-4611be43ac22" providerId="ADAL" clId="{771CC659-3F26-4630-BF0E-4AF0BD80F92E}" dt="2024-03-27T13:28:13.424" v="163" actId="948"/>
        <pc:sldMkLst>
          <pc:docMk/>
          <pc:sldMk cId="410649911" sldId="1018"/>
        </pc:sldMkLst>
      </pc:sldChg>
      <pc:sldMasterChg chg="addSp delSp modSp mod modSldLayout">
        <pc:chgData name="Georgie McGarry" userId="f4e6cd3e-4069-43c6-92f7-4611be43ac22" providerId="ADAL" clId="{771CC659-3F26-4630-BF0E-4AF0BD80F92E}" dt="2024-03-27T13:27:43.441" v="158"/>
        <pc:sldMasterMkLst>
          <pc:docMk/>
          <pc:sldMasterMk cId="2682196288" sldId="2147484181"/>
        </pc:sldMasterMkLst>
        <pc:sldLayoutChg chg="addSp delSp modSp mod">
          <pc:chgData name="Georgie McGarry" userId="f4e6cd3e-4069-43c6-92f7-4611be43ac22" providerId="ADAL" clId="{771CC659-3F26-4630-BF0E-4AF0BD80F92E}" dt="2024-03-27T13:27:15.017" v="136"/>
          <pc:sldLayoutMkLst>
            <pc:docMk/>
            <pc:sldMasterMk cId="2682196288" sldId="2147484181"/>
            <pc:sldLayoutMk cId="1465969047" sldId="2147484182"/>
          </pc:sldLayoutMkLst>
        </pc:sldLayoutChg>
        <pc:sldLayoutChg chg="addSp delSp modSp mod">
          <pc:chgData name="Georgie McGarry" userId="f4e6cd3e-4069-43c6-92f7-4611be43ac22" providerId="ADAL" clId="{771CC659-3F26-4630-BF0E-4AF0BD80F92E}" dt="2024-03-27T13:27:17.727" v="138"/>
          <pc:sldLayoutMkLst>
            <pc:docMk/>
            <pc:sldMasterMk cId="2682196288" sldId="2147484181"/>
            <pc:sldLayoutMk cId="26011306" sldId="2147484183"/>
          </pc:sldLayoutMkLst>
        </pc:sldLayoutChg>
        <pc:sldLayoutChg chg="addSp delSp modSp mod">
          <pc:chgData name="Georgie McGarry" userId="f4e6cd3e-4069-43c6-92f7-4611be43ac22" providerId="ADAL" clId="{771CC659-3F26-4630-BF0E-4AF0BD80F92E}" dt="2024-03-27T13:27:20.648" v="140"/>
          <pc:sldLayoutMkLst>
            <pc:docMk/>
            <pc:sldMasterMk cId="2682196288" sldId="2147484181"/>
            <pc:sldLayoutMk cId="893786079" sldId="2147484184"/>
          </pc:sldLayoutMkLst>
        </pc:sldLayoutChg>
        <pc:sldLayoutChg chg="addSp delSp modSp mod">
          <pc:chgData name="Georgie McGarry" userId="f4e6cd3e-4069-43c6-92f7-4611be43ac22" providerId="ADAL" clId="{771CC659-3F26-4630-BF0E-4AF0BD80F92E}" dt="2024-03-27T13:27:23.156" v="142"/>
          <pc:sldLayoutMkLst>
            <pc:docMk/>
            <pc:sldMasterMk cId="2682196288" sldId="2147484181"/>
            <pc:sldLayoutMk cId="584291417" sldId="2147484185"/>
          </pc:sldLayoutMkLst>
        </pc:sldLayoutChg>
        <pc:sldLayoutChg chg="addSp delSp modSp mod">
          <pc:chgData name="Georgie McGarry" userId="f4e6cd3e-4069-43c6-92f7-4611be43ac22" providerId="ADAL" clId="{771CC659-3F26-4630-BF0E-4AF0BD80F92E}" dt="2024-03-27T13:27:26.135" v="144"/>
          <pc:sldLayoutMkLst>
            <pc:docMk/>
            <pc:sldMasterMk cId="2682196288" sldId="2147484181"/>
            <pc:sldLayoutMk cId="3546966428" sldId="2147484186"/>
          </pc:sldLayoutMkLst>
        </pc:sldLayoutChg>
        <pc:sldLayoutChg chg="addSp delSp modSp mod">
          <pc:chgData name="Georgie McGarry" userId="f4e6cd3e-4069-43c6-92f7-4611be43ac22" providerId="ADAL" clId="{771CC659-3F26-4630-BF0E-4AF0BD80F92E}" dt="2024-03-27T13:27:28.629" v="146"/>
          <pc:sldLayoutMkLst>
            <pc:docMk/>
            <pc:sldMasterMk cId="2682196288" sldId="2147484181"/>
            <pc:sldLayoutMk cId="1993075213" sldId="2147484187"/>
          </pc:sldLayoutMkLst>
        </pc:sldLayoutChg>
        <pc:sldLayoutChg chg="addSp delSp modSp mod">
          <pc:chgData name="Georgie McGarry" userId="f4e6cd3e-4069-43c6-92f7-4611be43ac22" providerId="ADAL" clId="{771CC659-3F26-4630-BF0E-4AF0BD80F92E}" dt="2024-03-27T13:27:33.571" v="150"/>
          <pc:sldLayoutMkLst>
            <pc:docMk/>
            <pc:sldMasterMk cId="2682196288" sldId="2147484181"/>
            <pc:sldLayoutMk cId="1239883180" sldId="2147484188"/>
          </pc:sldLayoutMkLst>
        </pc:sldLayoutChg>
        <pc:sldLayoutChg chg="addSp delSp modSp mod">
          <pc:chgData name="Georgie McGarry" userId="f4e6cd3e-4069-43c6-92f7-4611be43ac22" providerId="ADAL" clId="{771CC659-3F26-4630-BF0E-4AF0BD80F92E}" dt="2024-03-27T13:27:36.587" v="152"/>
          <pc:sldLayoutMkLst>
            <pc:docMk/>
            <pc:sldMasterMk cId="2682196288" sldId="2147484181"/>
            <pc:sldLayoutMk cId="38467319" sldId="2147484189"/>
          </pc:sldLayoutMkLst>
        </pc:sldLayoutChg>
        <pc:sldLayoutChg chg="addSp delSp modSp mod">
          <pc:chgData name="Georgie McGarry" userId="f4e6cd3e-4069-43c6-92f7-4611be43ac22" providerId="ADAL" clId="{771CC659-3F26-4630-BF0E-4AF0BD80F92E}" dt="2024-03-27T13:27:38.724" v="154"/>
          <pc:sldLayoutMkLst>
            <pc:docMk/>
            <pc:sldMasterMk cId="2682196288" sldId="2147484181"/>
            <pc:sldLayoutMk cId="1607734127" sldId="2147484190"/>
          </pc:sldLayoutMkLst>
        </pc:sldLayoutChg>
        <pc:sldLayoutChg chg="addSp delSp modSp mod">
          <pc:chgData name="Georgie McGarry" userId="f4e6cd3e-4069-43c6-92f7-4611be43ac22" providerId="ADAL" clId="{771CC659-3F26-4630-BF0E-4AF0BD80F92E}" dt="2024-03-27T13:27:41.283" v="156"/>
          <pc:sldLayoutMkLst>
            <pc:docMk/>
            <pc:sldMasterMk cId="2682196288" sldId="2147484181"/>
            <pc:sldLayoutMk cId="3222844762" sldId="2147484191"/>
          </pc:sldLayoutMkLst>
        </pc:sldLayoutChg>
        <pc:sldLayoutChg chg="addSp delSp modSp mod">
          <pc:chgData name="Georgie McGarry" userId="f4e6cd3e-4069-43c6-92f7-4611be43ac22" providerId="ADAL" clId="{771CC659-3F26-4630-BF0E-4AF0BD80F92E}" dt="2024-03-27T13:27:43.441" v="158"/>
          <pc:sldLayoutMkLst>
            <pc:docMk/>
            <pc:sldMasterMk cId="2682196288" sldId="2147484181"/>
            <pc:sldLayoutMk cId="3516936728" sldId="2147484192"/>
          </pc:sldLayoutMkLst>
        </pc:sldLayoutChg>
        <pc:sldLayoutChg chg="delSp modSp mod">
          <pc:chgData name="Georgie McGarry" userId="f4e6cd3e-4069-43c6-92f7-4611be43ac22" providerId="ADAL" clId="{771CC659-3F26-4630-BF0E-4AF0BD80F92E}" dt="2024-03-27T13:20:52.923" v="51" actId="1076"/>
          <pc:sldLayoutMkLst>
            <pc:docMk/>
            <pc:sldMasterMk cId="2682196288" sldId="2147484181"/>
            <pc:sldLayoutMk cId="398914822" sldId="2147484193"/>
          </pc:sldLayoutMkLst>
        </pc:sldLayoutChg>
      </pc:sldMasterChg>
    </pc:docChg>
  </pc:docChgLst>
  <pc:docChgLst>
    <pc:chgData name="Rosie Mellors" userId="e56605c6-6d18-44fc-9714-6a35d4fb6d52" providerId="ADAL" clId="{397DD620-80BD-4A58-BBE9-A72D09E3A8CB}"/>
    <pc:docChg chg="custSel delSld modSld modMainMaster">
      <pc:chgData name="Rosie Mellors" userId="e56605c6-6d18-44fc-9714-6a35d4fb6d52" providerId="ADAL" clId="{397DD620-80BD-4A58-BBE9-A72D09E3A8CB}" dt="2019-08-09T11:44:05.597" v="108" actId="2696"/>
      <pc:docMkLst>
        <pc:docMk/>
      </pc:docMkLst>
      <pc:sldChg chg="delSp">
        <pc:chgData name="Rosie Mellors" userId="e56605c6-6d18-44fc-9714-6a35d4fb6d52" providerId="ADAL" clId="{397DD620-80BD-4A58-BBE9-A72D09E3A8CB}" dt="2019-08-09T11:43:57.636" v="103" actId="478"/>
        <pc:sldMkLst>
          <pc:docMk/>
          <pc:sldMk cId="2407792366" sldId="256"/>
        </pc:sldMkLst>
      </pc:sldChg>
      <pc:sldChg chg="del">
        <pc:chgData name="Rosie Mellors" userId="e56605c6-6d18-44fc-9714-6a35d4fb6d52" providerId="ADAL" clId="{397DD620-80BD-4A58-BBE9-A72D09E3A8CB}" dt="2019-08-09T11:44:05.541" v="104" actId="2696"/>
        <pc:sldMkLst>
          <pc:docMk/>
          <pc:sldMk cId="3926030936" sldId="257"/>
        </pc:sldMkLst>
      </pc:sldChg>
      <pc:sldChg chg="del">
        <pc:chgData name="Rosie Mellors" userId="e56605c6-6d18-44fc-9714-6a35d4fb6d52" providerId="ADAL" clId="{397DD620-80BD-4A58-BBE9-A72D09E3A8CB}" dt="2019-08-09T11:44:05.581" v="106" actId="2696"/>
        <pc:sldMkLst>
          <pc:docMk/>
          <pc:sldMk cId="645636770" sldId="259"/>
        </pc:sldMkLst>
      </pc:sldChg>
      <pc:sldChg chg="del">
        <pc:chgData name="Rosie Mellors" userId="e56605c6-6d18-44fc-9714-6a35d4fb6d52" providerId="ADAL" clId="{397DD620-80BD-4A58-BBE9-A72D09E3A8CB}" dt="2019-08-09T11:44:05.590" v="107" actId="2696"/>
        <pc:sldMkLst>
          <pc:docMk/>
          <pc:sldMk cId="235340849" sldId="260"/>
        </pc:sldMkLst>
      </pc:sldChg>
      <pc:sldChg chg="del">
        <pc:chgData name="Rosie Mellors" userId="e56605c6-6d18-44fc-9714-6a35d4fb6d52" providerId="ADAL" clId="{397DD620-80BD-4A58-BBE9-A72D09E3A8CB}" dt="2019-08-09T11:44:05.568" v="105" actId="2696"/>
        <pc:sldMkLst>
          <pc:docMk/>
          <pc:sldMk cId="756605065" sldId="261"/>
        </pc:sldMkLst>
      </pc:sldChg>
      <pc:sldChg chg="del">
        <pc:chgData name="Rosie Mellors" userId="e56605c6-6d18-44fc-9714-6a35d4fb6d52" providerId="ADAL" clId="{397DD620-80BD-4A58-BBE9-A72D09E3A8CB}" dt="2019-08-09T11:44:05.597" v="108" actId="2696"/>
        <pc:sldMkLst>
          <pc:docMk/>
          <pc:sldMk cId="3933883946" sldId="262"/>
        </pc:sldMkLst>
      </pc:sldChg>
      <pc:sldMasterChg chg="addSp delSp modSp modSldLayout">
        <pc:chgData name="Rosie Mellors" userId="e56605c6-6d18-44fc-9714-6a35d4fb6d52" providerId="ADAL" clId="{397DD620-80BD-4A58-BBE9-A72D09E3A8CB}" dt="2019-08-09T11:43:25.294" v="102" actId="20577"/>
        <pc:sldMasterMkLst>
          <pc:docMk/>
          <pc:sldMasterMk cId="2682196288" sldId="2147484181"/>
        </pc:sldMasterMkLst>
        <pc:sldLayoutChg chg="addSp delSp modSp">
          <pc:chgData name="Rosie Mellors" userId="e56605c6-6d18-44fc-9714-6a35d4fb6d52" providerId="ADAL" clId="{397DD620-80BD-4A58-BBE9-A72D09E3A8CB}" dt="2019-08-09T11:41:57.039" v="58" actId="478"/>
          <pc:sldLayoutMkLst>
            <pc:docMk/>
            <pc:sldMasterMk cId="2682196288" sldId="2147484181"/>
            <pc:sldLayoutMk cId="1465969047" sldId="2147484182"/>
          </pc:sldLayoutMkLst>
        </pc:sldLayoutChg>
        <pc:sldLayoutChg chg="addSp delSp modSp">
          <pc:chgData name="Rosie Mellors" userId="e56605c6-6d18-44fc-9714-6a35d4fb6d52" providerId="ADAL" clId="{397DD620-80BD-4A58-BBE9-A72D09E3A8CB}" dt="2019-08-09T11:42:13.088" v="62" actId="478"/>
          <pc:sldLayoutMkLst>
            <pc:docMk/>
            <pc:sldMasterMk cId="2682196288" sldId="2147484181"/>
            <pc:sldLayoutMk cId="26011306" sldId="2147484183"/>
          </pc:sldLayoutMkLst>
        </pc:sldLayoutChg>
        <pc:sldLayoutChg chg="addSp delSp modSp">
          <pc:chgData name="Rosie Mellors" userId="e56605c6-6d18-44fc-9714-6a35d4fb6d52" providerId="ADAL" clId="{397DD620-80BD-4A58-BBE9-A72D09E3A8CB}" dt="2019-08-09T11:42:21.885" v="65" actId="478"/>
          <pc:sldLayoutMkLst>
            <pc:docMk/>
            <pc:sldMasterMk cId="2682196288" sldId="2147484181"/>
            <pc:sldLayoutMk cId="893786079" sldId="2147484184"/>
          </pc:sldLayoutMkLst>
        </pc:sldLayoutChg>
        <pc:sldLayoutChg chg="addSp delSp modSp">
          <pc:chgData name="Rosie Mellors" userId="e56605c6-6d18-44fc-9714-6a35d4fb6d52" providerId="ADAL" clId="{397DD620-80BD-4A58-BBE9-A72D09E3A8CB}" dt="2019-08-09T11:42:27.258" v="66" actId="478"/>
          <pc:sldLayoutMkLst>
            <pc:docMk/>
            <pc:sldMasterMk cId="2682196288" sldId="2147484181"/>
            <pc:sldLayoutMk cId="584291417" sldId="2147484185"/>
          </pc:sldLayoutMkLst>
        </pc:sldLayoutChg>
        <pc:sldLayoutChg chg="addSp delSp modSp">
          <pc:chgData name="Rosie Mellors" userId="e56605c6-6d18-44fc-9714-6a35d4fb6d52" providerId="ADAL" clId="{397DD620-80BD-4A58-BBE9-A72D09E3A8CB}" dt="2019-08-09T11:42:33.391" v="68" actId="478"/>
          <pc:sldLayoutMkLst>
            <pc:docMk/>
            <pc:sldMasterMk cId="2682196288" sldId="2147484181"/>
            <pc:sldLayoutMk cId="3546966428" sldId="2147484186"/>
          </pc:sldLayoutMkLst>
        </pc:sldLayoutChg>
        <pc:sldLayoutChg chg="addSp delSp modSp">
          <pc:chgData name="Rosie Mellors" userId="e56605c6-6d18-44fc-9714-6a35d4fb6d52" providerId="ADAL" clId="{397DD620-80BD-4A58-BBE9-A72D09E3A8CB}" dt="2019-08-09T11:42:41.018" v="69" actId="478"/>
          <pc:sldLayoutMkLst>
            <pc:docMk/>
            <pc:sldMasterMk cId="2682196288" sldId="2147484181"/>
            <pc:sldLayoutMk cId="1993075213" sldId="2147484187"/>
          </pc:sldLayoutMkLst>
        </pc:sldLayoutChg>
        <pc:sldLayoutChg chg="addSp">
          <pc:chgData name="Rosie Mellors" userId="e56605c6-6d18-44fc-9714-6a35d4fb6d52" providerId="ADAL" clId="{397DD620-80BD-4A58-BBE9-A72D09E3A8CB}" dt="2019-08-09T11:34:42.716" v="5"/>
          <pc:sldLayoutMkLst>
            <pc:docMk/>
            <pc:sldMasterMk cId="2682196288" sldId="2147484181"/>
            <pc:sldLayoutMk cId="1239883180" sldId="2147484188"/>
          </pc:sldLayoutMkLst>
        </pc:sldLayoutChg>
        <pc:sldLayoutChg chg="addSp delSp modSp">
          <pc:chgData name="Rosie Mellors" userId="e56605c6-6d18-44fc-9714-6a35d4fb6d52" providerId="ADAL" clId="{397DD620-80BD-4A58-BBE9-A72D09E3A8CB}" dt="2019-08-09T11:42:53.409" v="70" actId="478"/>
          <pc:sldLayoutMkLst>
            <pc:docMk/>
            <pc:sldMasterMk cId="2682196288" sldId="2147484181"/>
            <pc:sldLayoutMk cId="38467319" sldId="2147484189"/>
          </pc:sldLayoutMkLst>
        </pc:sldLayoutChg>
        <pc:sldLayoutChg chg="addSp delSp modSp">
          <pc:chgData name="Rosie Mellors" userId="e56605c6-6d18-44fc-9714-6a35d4fb6d52" providerId="ADAL" clId="{397DD620-80BD-4A58-BBE9-A72D09E3A8CB}" dt="2019-08-09T11:42:57.244" v="71" actId="478"/>
          <pc:sldLayoutMkLst>
            <pc:docMk/>
            <pc:sldMasterMk cId="2682196288" sldId="2147484181"/>
            <pc:sldLayoutMk cId="1607734127" sldId="2147484190"/>
          </pc:sldLayoutMkLst>
        </pc:sldLayoutChg>
        <pc:sldLayoutChg chg="addSp delSp modSp">
          <pc:chgData name="Rosie Mellors" userId="e56605c6-6d18-44fc-9714-6a35d4fb6d52" providerId="ADAL" clId="{397DD620-80BD-4A58-BBE9-A72D09E3A8CB}" dt="2019-08-09T11:43:03.328" v="72" actId="478"/>
          <pc:sldLayoutMkLst>
            <pc:docMk/>
            <pc:sldMasterMk cId="2682196288" sldId="2147484181"/>
            <pc:sldLayoutMk cId="3222844762" sldId="2147484191"/>
          </pc:sldLayoutMkLst>
        </pc:sldLayoutChg>
        <pc:sldLayoutChg chg="addSp delSp modSp">
          <pc:chgData name="Rosie Mellors" userId="e56605c6-6d18-44fc-9714-6a35d4fb6d52" providerId="ADAL" clId="{397DD620-80BD-4A58-BBE9-A72D09E3A8CB}" dt="2019-08-09T11:43:06.808" v="73" actId="478"/>
          <pc:sldLayoutMkLst>
            <pc:docMk/>
            <pc:sldMasterMk cId="2682196288" sldId="2147484181"/>
            <pc:sldLayoutMk cId="3516936728" sldId="2147484192"/>
          </pc:sldLayoutMkLst>
        </pc:sldLayoutChg>
        <pc:sldLayoutChg chg="addSp delSp modSp">
          <pc:chgData name="Rosie Mellors" userId="e56605c6-6d18-44fc-9714-6a35d4fb6d52" providerId="ADAL" clId="{397DD620-80BD-4A58-BBE9-A72D09E3A8CB}" dt="2019-08-09T11:42:05.192" v="59" actId="478"/>
          <pc:sldLayoutMkLst>
            <pc:docMk/>
            <pc:sldMasterMk cId="2682196288" sldId="2147484181"/>
            <pc:sldLayoutMk cId="398914822" sldId="2147484193"/>
          </pc:sldLayoutMkLst>
        </pc:sldLayoutChg>
      </pc:sldMasterChg>
    </pc:docChg>
  </pc:docChgLst>
  <pc:docChgLst>
    <pc:chgData name="Georgie McGarry" userId="f4e6cd3e-4069-43c6-92f7-4611be43ac22" providerId="ADAL" clId="{C5AF70E2-F414-443E-BFB4-84AD5759434E}"/>
    <pc:docChg chg="undo custSel modSld">
      <pc:chgData name="Georgie McGarry" userId="f4e6cd3e-4069-43c6-92f7-4611be43ac22" providerId="ADAL" clId="{C5AF70E2-F414-443E-BFB4-84AD5759434E}" dt="2023-05-05T10:34:39.836" v="5" actId="14100"/>
      <pc:docMkLst>
        <pc:docMk/>
      </pc:docMkLst>
      <pc:sldChg chg="modSp mod">
        <pc:chgData name="Georgie McGarry" userId="f4e6cd3e-4069-43c6-92f7-4611be43ac22" providerId="ADAL" clId="{C5AF70E2-F414-443E-BFB4-84AD5759434E}" dt="2023-05-05T10:34:39.836" v="5" actId="14100"/>
        <pc:sldMkLst>
          <pc:docMk/>
          <pc:sldMk cId="93070607" sldId="1048"/>
        </pc:sldMkLst>
      </pc:sldChg>
    </pc:docChg>
  </pc:docChgLst>
  <pc:docChgLst>
    <pc:chgData name="Celina Lavis" userId="S::lavisc@cardiff.ac.uk::6b84e03c-d22b-4c51-863d-0f213d43a193" providerId="AD" clId="Web-{75B204DE-F03C-DB69-6F40-96C93E7CCD49}"/>
    <pc:docChg chg="modSld">
      <pc:chgData name="Celina Lavis" userId="S::lavisc@cardiff.ac.uk::6b84e03c-d22b-4c51-863d-0f213d43a193" providerId="AD" clId="Web-{75B204DE-F03C-DB69-6F40-96C93E7CCD49}" dt="2024-04-17T10:02:53.320" v="1"/>
      <pc:docMkLst>
        <pc:docMk/>
      </pc:docMkLst>
      <pc:sldChg chg="addSp delSp modSp">
        <pc:chgData name="Celina Lavis" userId="S::lavisc@cardiff.ac.uk::6b84e03c-d22b-4c51-863d-0f213d43a193" providerId="AD" clId="Web-{75B204DE-F03C-DB69-6F40-96C93E7CCD49}" dt="2024-04-17T10:02:53.320" v="1"/>
        <pc:sldMkLst>
          <pc:docMk/>
          <pc:sldMk cId="3226635765" sldId="1055"/>
        </pc:sldMkLst>
      </pc:sldChg>
    </pc:docChg>
  </pc:docChgLst>
  <pc:docChgLst>
    <pc:chgData name="Georgie McGarry" userId="f4e6cd3e-4069-43c6-92f7-4611be43ac22" providerId="ADAL" clId="{E13A1C01-AD33-4CEE-9FF7-D070A05DB2B8}"/>
    <pc:docChg chg="undo redo custSel addSld delSld modSld modSection">
      <pc:chgData name="Georgie McGarry" userId="f4e6cd3e-4069-43c6-92f7-4611be43ac22" providerId="ADAL" clId="{E13A1C01-AD33-4CEE-9FF7-D070A05DB2B8}" dt="2024-09-06T16:36:16.789" v="666" actId="1076"/>
      <pc:docMkLst>
        <pc:docMk/>
      </pc:docMkLst>
      <pc:sldChg chg="modSp mod">
        <pc:chgData name="Georgie McGarry" userId="f4e6cd3e-4069-43c6-92f7-4611be43ac22" providerId="ADAL" clId="{E13A1C01-AD33-4CEE-9FF7-D070A05DB2B8}" dt="2024-09-06T16:17:04.376" v="11" actId="20577"/>
        <pc:sldMkLst>
          <pc:docMk/>
          <pc:sldMk cId="635692408" sldId="257"/>
        </pc:sldMkLst>
      </pc:sldChg>
      <pc:sldChg chg="modSp mod">
        <pc:chgData name="Georgie McGarry" userId="f4e6cd3e-4069-43c6-92f7-4611be43ac22" providerId="ADAL" clId="{E13A1C01-AD33-4CEE-9FF7-D070A05DB2B8}" dt="2024-09-06T16:17:24.200" v="68" actId="1038"/>
        <pc:sldMkLst>
          <pc:docMk/>
          <pc:sldMk cId="62243495" sldId="1009"/>
        </pc:sldMkLst>
      </pc:sldChg>
      <pc:sldChg chg="addSp delSp modSp mod">
        <pc:chgData name="Georgie McGarry" userId="f4e6cd3e-4069-43c6-92f7-4611be43ac22" providerId="ADAL" clId="{E13A1C01-AD33-4CEE-9FF7-D070A05DB2B8}" dt="2024-09-06T16:18:49.810" v="93" actId="1076"/>
        <pc:sldMkLst>
          <pc:docMk/>
          <pc:sldMk cId="1094035183" sldId="1084"/>
        </pc:sldMkLst>
      </pc:sldChg>
      <pc:sldChg chg="addSp delSp modSp mod delAnim modAnim">
        <pc:chgData name="Georgie McGarry" userId="f4e6cd3e-4069-43c6-92f7-4611be43ac22" providerId="ADAL" clId="{E13A1C01-AD33-4CEE-9FF7-D070A05DB2B8}" dt="2024-09-06T16:22:58.250" v="255"/>
        <pc:sldMkLst>
          <pc:docMk/>
          <pc:sldMk cId="650423954" sldId="1086"/>
        </pc:sldMkLst>
      </pc:sldChg>
      <pc:sldChg chg="modNotesTx">
        <pc:chgData name="Georgie McGarry" userId="f4e6cd3e-4069-43c6-92f7-4611be43ac22" providerId="ADAL" clId="{E13A1C01-AD33-4CEE-9FF7-D070A05DB2B8}" dt="2024-09-06T16:18:56.288" v="102" actId="20577"/>
        <pc:sldMkLst>
          <pc:docMk/>
          <pc:sldMk cId="3223132677" sldId="1092"/>
        </pc:sldMkLst>
      </pc:sldChg>
      <pc:sldChg chg="del">
        <pc:chgData name="Georgie McGarry" userId="f4e6cd3e-4069-43c6-92f7-4611be43ac22" providerId="ADAL" clId="{E13A1C01-AD33-4CEE-9FF7-D070A05DB2B8}" dt="2024-09-06T16:23:05.547" v="256" actId="47"/>
        <pc:sldMkLst>
          <pc:docMk/>
          <pc:sldMk cId="716467811" sldId="1093"/>
        </pc:sldMkLst>
      </pc:sldChg>
      <pc:sldChg chg="del">
        <pc:chgData name="Georgie McGarry" userId="f4e6cd3e-4069-43c6-92f7-4611be43ac22" providerId="ADAL" clId="{E13A1C01-AD33-4CEE-9FF7-D070A05DB2B8}" dt="2024-09-06T16:23:07.922" v="257" actId="47"/>
        <pc:sldMkLst>
          <pc:docMk/>
          <pc:sldMk cId="501956609" sldId="1094"/>
        </pc:sldMkLst>
      </pc:sldChg>
      <pc:sldChg chg="del">
        <pc:chgData name="Georgie McGarry" userId="f4e6cd3e-4069-43c6-92f7-4611be43ac22" providerId="ADAL" clId="{E13A1C01-AD33-4CEE-9FF7-D070A05DB2B8}" dt="2024-09-06T16:30:34.818" v="432" actId="47"/>
        <pc:sldMkLst>
          <pc:docMk/>
          <pc:sldMk cId="1327009586" sldId="1095"/>
        </pc:sldMkLst>
      </pc:sldChg>
      <pc:sldChg chg="del">
        <pc:chgData name="Georgie McGarry" userId="f4e6cd3e-4069-43c6-92f7-4611be43ac22" providerId="ADAL" clId="{E13A1C01-AD33-4CEE-9FF7-D070A05DB2B8}" dt="2024-09-06T16:30:36.583" v="433" actId="47"/>
        <pc:sldMkLst>
          <pc:docMk/>
          <pc:sldMk cId="4292424542" sldId="1096"/>
        </pc:sldMkLst>
      </pc:sldChg>
      <pc:sldChg chg="del">
        <pc:chgData name="Georgie McGarry" userId="f4e6cd3e-4069-43c6-92f7-4611be43ac22" providerId="ADAL" clId="{E13A1C01-AD33-4CEE-9FF7-D070A05DB2B8}" dt="2024-09-06T16:30:37.901" v="434" actId="47"/>
        <pc:sldMkLst>
          <pc:docMk/>
          <pc:sldMk cId="911916016" sldId="1097"/>
        </pc:sldMkLst>
      </pc:sldChg>
      <pc:sldChg chg="del">
        <pc:chgData name="Georgie McGarry" userId="f4e6cd3e-4069-43c6-92f7-4611be43ac22" providerId="ADAL" clId="{E13A1C01-AD33-4CEE-9FF7-D070A05DB2B8}" dt="2024-09-06T16:30:39.380" v="435" actId="47"/>
        <pc:sldMkLst>
          <pc:docMk/>
          <pc:sldMk cId="3677730972" sldId="1098"/>
        </pc:sldMkLst>
      </pc:sldChg>
      <pc:sldChg chg="addSp delSp modSp add mod delAnim modAnim">
        <pc:chgData name="Georgie McGarry" userId="f4e6cd3e-4069-43c6-92f7-4611be43ac22" providerId="ADAL" clId="{E13A1C01-AD33-4CEE-9FF7-D070A05DB2B8}" dt="2024-09-06T16:28:30.633" v="394" actId="1076"/>
        <pc:sldMkLst>
          <pc:docMk/>
          <pc:sldMk cId="2188462534" sldId="1108"/>
        </pc:sldMkLst>
      </pc:sldChg>
      <pc:sldChg chg="addSp delSp modSp add mod delAnim">
        <pc:chgData name="Georgie McGarry" userId="f4e6cd3e-4069-43c6-92f7-4611be43ac22" providerId="ADAL" clId="{E13A1C01-AD33-4CEE-9FF7-D070A05DB2B8}" dt="2024-09-06T16:30:28.591" v="431" actId="14100"/>
        <pc:sldMkLst>
          <pc:docMk/>
          <pc:sldMk cId="4170377136" sldId="1109"/>
        </pc:sldMkLst>
      </pc:sldChg>
      <pc:sldChg chg="addSp delSp modSp add mod modAnim">
        <pc:chgData name="Georgie McGarry" userId="f4e6cd3e-4069-43c6-92f7-4611be43ac22" providerId="ADAL" clId="{E13A1C01-AD33-4CEE-9FF7-D070A05DB2B8}" dt="2024-09-06T16:33:55.622" v="590"/>
        <pc:sldMkLst>
          <pc:docMk/>
          <pc:sldMk cId="2562550104" sldId="1110"/>
        </pc:sldMkLst>
      </pc:sldChg>
      <pc:sldChg chg="addSp delSp modSp add mod delAnim modAnim">
        <pc:chgData name="Georgie McGarry" userId="f4e6cd3e-4069-43c6-92f7-4611be43ac22" providerId="ADAL" clId="{E13A1C01-AD33-4CEE-9FF7-D070A05DB2B8}" dt="2024-09-06T16:36:16.789" v="666" actId="1076"/>
        <pc:sldMkLst>
          <pc:docMk/>
          <pc:sldMk cId="1220715924" sldId="1111"/>
        </pc:sldMkLst>
      </pc:sldChg>
    </pc:docChg>
  </pc:docChgLst>
  <pc:docChgLst>
    <pc:chgData name="Georgie McGarry" userId="f4e6cd3e-4069-43c6-92f7-4611be43ac22" providerId="ADAL" clId="{CAAB992C-5EA1-4995-B421-B87DB5532F54}"/>
    <pc:docChg chg="undo redo custSel modSld modMainMaster">
      <pc:chgData name="Georgie McGarry" userId="f4e6cd3e-4069-43c6-92f7-4611be43ac22" providerId="ADAL" clId="{CAAB992C-5EA1-4995-B421-B87DB5532F54}" dt="2024-03-27T13:40:59.784" v="183" actId="14100"/>
      <pc:docMkLst>
        <pc:docMk/>
      </pc:docMkLst>
      <pc:sldChg chg="delSp modSp mod">
        <pc:chgData name="Georgie McGarry" userId="f4e6cd3e-4069-43c6-92f7-4611be43ac22" providerId="ADAL" clId="{CAAB992C-5EA1-4995-B421-B87DB5532F54}" dt="2024-03-27T13:37:17.657" v="105" actId="478"/>
        <pc:sldMkLst>
          <pc:docMk/>
          <pc:sldMk cId="635692408" sldId="257"/>
        </pc:sldMkLst>
      </pc:sldChg>
      <pc:sldChg chg="addSp delSp modSp mod">
        <pc:chgData name="Georgie McGarry" userId="f4e6cd3e-4069-43c6-92f7-4611be43ac22" providerId="ADAL" clId="{CAAB992C-5EA1-4995-B421-B87DB5532F54}" dt="2024-03-27T13:39:23.047" v="144" actId="478"/>
        <pc:sldMkLst>
          <pc:docMk/>
          <pc:sldMk cId="285535640" sldId="855"/>
        </pc:sldMkLst>
      </pc:sldChg>
      <pc:sldChg chg="addSp delSp modSp mod">
        <pc:chgData name="Georgie McGarry" userId="f4e6cd3e-4069-43c6-92f7-4611be43ac22" providerId="ADAL" clId="{CAAB992C-5EA1-4995-B421-B87DB5532F54}" dt="2024-03-27T13:40:59.784" v="183" actId="14100"/>
        <pc:sldMkLst>
          <pc:docMk/>
          <pc:sldMk cId="62243495" sldId="1009"/>
        </pc:sldMkLst>
      </pc:sldChg>
      <pc:sldChg chg="addSp delSp modSp mod">
        <pc:chgData name="Georgie McGarry" userId="f4e6cd3e-4069-43c6-92f7-4611be43ac22" providerId="ADAL" clId="{CAAB992C-5EA1-4995-B421-B87DB5532F54}" dt="2024-03-27T13:38:59.445" v="134" actId="478"/>
        <pc:sldMkLst>
          <pc:docMk/>
          <pc:sldMk cId="441361799" sldId="1036"/>
        </pc:sldMkLst>
      </pc:sldChg>
      <pc:sldChg chg="modSp mod">
        <pc:chgData name="Georgie McGarry" userId="f4e6cd3e-4069-43c6-92f7-4611be43ac22" providerId="ADAL" clId="{CAAB992C-5EA1-4995-B421-B87DB5532F54}" dt="2024-03-27T13:38:16.577" v="114" actId="208"/>
        <pc:sldMkLst>
          <pc:docMk/>
          <pc:sldMk cId="93070607" sldId="1048"/>
        </pc:sldMkLst>
      </pc:sldChg>
      <pc:sldMasterChg chg="addSp delSp modSp mod modSldLayout">
        <pc:chgData name="Georgie McGarry" userId="f4e6cd3e-4069-43c6-92f7-4611be43ac22" providerId="ADAL" clId="{CAAB992C-5EA1-4995-B421-B87DB5532F54}" dt="2024-03-27T13:37:55.223" v="108" actId="207"/>
        <pc:sldMasterMkLst>
          <pc:docMk/>
          <pc:sldMasterMk cId="2682196288" sldId="2147484181"/>
        </pc:sldMasterMkLst>
        <pc:sldLayoutChg chg="addSp delSp modSp mod">
          <pc:chgData name="Georgie McGarry" userId="f4e6cd3e-4069-43c6-92f7-4611be43ac22" providerId="ADAL" clId="{CAAB992C-5EA1-4995-B421-B87DB5532F54}" dt="2024-03-27T13:30:40.916" v="12" actId="478"/>
          <pc:sldLayoutMkLst>
            <pc:docMk/>
            <pc:sldMasterMk cId="2682196288" sldId="2147484181"/>
            <pc:sldLayoutMk cId="1465969047" sldId="2147484182"/>
          </pc:sldLayoutMkLst>
        </pc:sldLayoutChg>
        <pc:sldLayoutChg chg="addSp delSp modSp mod">
          <pc:chgData name="Georgie McGarry" userId="f4e6cd3e-4069-43c6-92f7-4611be43ac22" providerId="ADAL" clId="{CAAB992C-5EA1-4995-B421-B87DB5532F54}" dt="2024-03-27T13:35:08.567" v="43" actId="167"/>
          <pc:sldLayoutMkLst>
            <pc:docMk/>
            <pc:sldMasterMk cId="2682196288" sldId="2147484181"/>
            <pc:sldLayoutMk cId="26011306" sldId="2147484183"/>
          </pc:sldLayoutMkLst>
        </pc:sldLayoutChg>
        <pc:sldLayoutChg chg="addSp delSp modSp mod">
          <pc:chgData name="Georgie McGarry" userId="f4e6cd3e-4069-43c6-92f7-4611be43ac22" providerId="ADAL" clId="{CAAB992C-5EA1-4995-B421-B87DB5532F54}" dt="2024-03-27T13:35:14.559" v="46" actId="167"/>
          <pc:sldLayoutMkLst>
            <pc:docMk/>
            <pc:sldMasterMk cId="2682196288" sldId="2147484181"/>
            <pc:sldLayoutMk cId="584291417" sldId="2147484185"/>
          </pc:sldLayoutMkLst>
        </pc:sldLayoutChg>
        <pc:sldLayoutChg chg="addSp delSp modSp mod">
          <pc:chgData name="Georgie McGarry" userId="f4e6cd3e-4069-43c6-92f7-4611be43ac22" providerId="ADAL" clId="{CAAB992C-5EA1-4995-B421-B87DB5532F54}" dt="2024-03-27T13:35:20.231" v="52" actId="171"/>
          <pc:sldLayoutMkLst>
            <pc:docMk/>
            <pc:sldMasterMk cId="2682196288" sldId="2147484181"/>
            <pc:sldLayoutMk cId="3546966428" sldId="2147484186"/>
          </pc:sldLayoutMkLst>
        </pc:sldLayoutChg>
        <pc:sldLayoutChg chg="addSp delSp modSp mod">
          <pc:chgData name="Georgie McGarry" userId="f4e6cd3e-4069-43c6-92f7-4611be43ac22" providerId="ADAL" clId="{CAAB992C-5EA1-4995-B421-B87DB5532F54}" dt="2024-03-27T13:35:28.067" v="58" actId="171"/>
          <pc:sldLayoutMkLst>
            <pc:docMk/>
            <pc:sldMasterMk cId="2682196288" sldId="2147484181"/>
            <pc:sldLayoutMk cId="1993075213" sldId="2147484187"/>
          </pc:sldLayoutMkLst>
        </pc:sldLayoutChg>
        <pc:sldLayoutChg chg="modSp mod">
          <pc:chgData name="Georgie McGarry" userId="f4e6cd3e-4069-43c6-92f7-4611be43ac22" providerId="ADAL" clId="{CAAB992C-5EA1-4995-B421-B87DB5532F54}" dt="2024-03-27T13:37:55.223" v="108" actId="207"/>
          <pc:sldLayoutMkLst>
            <pc:docMk/>
            <pc:sldMasterMk cId="2682196288" sldId="2147484181"/>
            <pc:sldLayoutMk cId="1239883180" sldId="2147484188"/>
          </pc:sldLayoutMkLst>
        </pc:sldLayoutChg>
        <pc:sldLayoutChg chg="addSp delSp modSp mod">
          <pc:chgData name="Georgie McGarry" userId="f4e6cd3e-4069-43c6-92f7-4611be43ac22" providerId="ADAL" clId="{CAAB992C-5EA1-4995-B421-B87DB5532F54}" dt="2024-03-27T13:36:11.233" v="81" actId="14100"/>
          <pc:sldLayoutMkLst>
            <pc:docMk/>
            <pc:sldMasterMk cId="2682196288" sldId="2147484181"/>
            <pc:sldLayoutMk cId="38467319" sldId="2147484189"/>
          </pc:sldLayoutMkLst>
        </pc:sldLayoutChg>
        <pc:sldLayoutChg chg="addSp delSp modSp mod">
          <pc:chgData name="Georgie McGarry" userId="f4e6cd3e-4069-43c6-92f7-4611be43ac22" providerId="ADAL" clId="{CAAB992C-5EA1-4995-B421-B87DB5532F54}" dt="2024-03-27T13:36:23.305" v="90" actId="14100"/>
          <pc:sldLayoutMkLst>
            <pc:docMk/>
            <pc:sldMasterMk cId="2682196288" sldId="2147484181"/>
            <pc:sldLayoutMk cId="1607734127" sldId="2147484190"/>
          </pc:sldLayoutMkLst>
        </pc:sldLayoutChg>
        <pc:sldLayoutChg chg="addSp delSp modSp mod">
          <pc:chgData name="Georgie McGarry" userId="f4e6cd3e-4069-43c6-92f7-4611be43ac22" providerId="ADAL" clId="{CAAB992C-5EA1-4995-B421-B87DB5532F54}" dt="2024-03-27T13:36:32.263" v="93" actId="167"/>
          <pc:sldLayoutMkLst>
            <pc:docMk/>
            <pc:sldMasterMk cId="2682196288" sldId="2147484181"/>
            <pc:sldLayoutMk cId="3222844762" sldId="2147484191"/>
          </pc:sldLayoutMkLst>
        </pc:sldLayoutChg>
        <pc:sldLayoutChg chg="addSp delSp modSp mod">
          <pc:chgData name="Georgie McGarry" userId="f4e6cd3e-4069-43c6-92f7-4611be43ac22" providerId="ADAL" clId="{CAAB992C-5EA1-4995-B421-B87DB5532F54}" dt="2024-03-27T13:36:57.153" v="103" actId="14100"/>
          <pc:sldLayoutMkLst>
            <pc:docMk/>
            <pc:sldMasterMk cId="2682196288" sldId="2147484181"/>
            <pc:sldLayoutMk cId="3516936728" sldId="2147484192"/>
          </pc:sldLayoutMkLst>
        </pc:sldLayoutChg>
        <pc:sldLayoutChg chg="addSp delSp modSp mod">
          <pc:chgData name="Georgie McGarry" userId="f4e6cd3e-4069-43c6-92f7-4611be43ac22" providerId="ADAL" clId="{CAAB992C-5EA1-4995-B421-B87DB5532F54}" dt="2024-03-27T13:34:59.532" v="40" actId="478"/>
          <pc:sldLayoutMkLst>
            <pc:docMk/>
            <pc:sldMasterMk cId="2682196288" sldId="2147484181"/>
            <pc:sldLayoutMk cId="398914822" sldId="2147484193"/>
          </pc:sldLayoutMkLst>
        </pc:sldLayoutChg>
      </pc:sldMasterChg>
    </pc:docChg>
  </pc:docChgLst>
  <pc:docChgLst>
    <pc:chgData name="Georgie McGarry" userId="f4e6cd3e-4069-43c6-92f7-4611be43ac22" providerId="ADAL" clId="{987B4AF4-927F-4293-BCAF-5AB180F24742}"/>
    <pc:docChg chg="modSld">
      <pc:chgData name="Georgie McGarry" userId="f4e6cd3e-4069-43c6-92f7-4611be43ac22" providerId="ADAL" clId="{987B4AF4-927F-4293-BCAF-5AB180F24742}" dt="2023-02-17T11:40:16.475" v="4" actId="207"/>
      <pc:docMkLst>
        <pc:docMk/>
      </pc:docMkLst>
      <pc:sldChg chg="modSp mod">
        <pc:chgData name="Georgie McGarry" userId="f4e6cd3e-4069-43c6-92f7-4611be43ac22" providerId="ADAL" clId="{987B4AF4-927F-4293-BCAF-5AB180F24742}" dt="2023-02-17T11:40:16.475" v="4" actId="207"/>
        <pc:sldMkLst>
          <pc:docMk/>
          <pc:sldMk cId="93070607" sldId="1048"/>
        </pc:sldMkLst>
      </pc:sldChg>
    </pc:docChg>
  </pc:docChgLst>
  <pc:docChgLst>
    <pc:chgData name="Georgie McGarry" userId="f4e6cd3e-4069-43c6-92f7-4611be43ac22" providerId="ADAL" clId="{FA5BD494-3D50-480C-9D65-36F9EBEC7415}"/>
    <pc:docChg chg="undo custSel addSld delSld modSld sldOrd delSection modSection">
      <pc:chgData name="Georgie McGarry" userId="f4e6cd3e-4069-43c6-92f7-4611be43ac22" providerId="ADAL" clId="{FA5BD494-3D50-480C-9D65-36F9EBEC7415}" dt="2024-09-06T15:51:58.634" v="3429" actId="17846"/>
      <pc:docMkLst>
        <pc:docMk/>
      </pc:docMkLst>
      <pc:sldChg chg="modSp mod">
        <pc:chgData name="Georgie McGarry" userId="f4e6cd3e-4069-43c6-92f7-4611be43ac22" providerId="ADAL" clId="{FA5BD494-3D50-480C-9D65-36F9EBEC7415}" dt="2024-09-06T13:51:14.998" v="66" actId="948"/>
        <pc:sldMkLst>
          <pc:docMk/>
          <pc:sldMk cId="635692408" sldId="257"/>
        </pc:sldMkLst>
      </pc:sldChg>
      <pc:sldChg chg="delSp modSp mod">
        <pc:chgData name="Georgie McGarry" userId="f4e6cd3e-4069-43c6-92f7-4611be43ac22" providerId="ADAL" clId="{FA5BD494-3D50-480C-9D65-36F9EBEC7415}" dt="2024-09-06T13:52:25.327" v="193" actId="1036"/>
        <pc:sldMkLst>
          <pc:docMk/>
          <pc:sldMk cId="62243495" sldId="1009"/>
        </pc:sldMkLst>
      </pc:sldChg>
      <pc:sldChg chg="del">
        <pc:chgData name="Georgie McGarry" userId="f4e6cd3e-4069-43c6-92f7-4611be43ac22" providerId="ADAL" clId="{FA5BD494-3D50-480C-9D65-36F9EBEC7415}" dt="2024-09-06T13:58:35.542" v="420" actId="47"/>
        <pc:sldMkLst>
          <pc:docMk/>
          <pc:sldMk cId="410649911" sldId="1018"/>
        </pc:sldMkLst>
      </pc:sldChg>
      <pc:sldChg chg="del">
        <pc:chgData name="Georgie McGarry" userId="f4e6cd3e-4069-43c6-92f7-4611be43ac22" providerId="ADAL" clId="{FA5BD494-3D50-480C-9D65-36F9EBEC7415}" dt="2024-09-06T15:05:59.493" v="2705" actId="47"/>
        <pc:sldMkLst>
          <pc:docMk/>
          <pc:sldMk cId="441361799" sldId="1036"/>
        </pc:sldMkLst>
      </pc:sldChg>
      <pc:sldChg chg="modSp mod">
        <pc:chgData name="Georgie McGarry" userId="f4e6cd3e-4069-43c6-92f7-4611be43ac22" providerId="ADAL" clId="{FA5BD494-3D50-480C-9D65-36F9EBEC7415}" dt="2024-09-06T13:52:33.425" v="218" actId="20577"/>
        <pc:sldMkLst>
          <pc:docMk/>
          <pc:sldMk cId="93070607" sldId="1048"/>
        </pc:sldMkLst>
      </pc:sldChg>
      <pc:sldChg chg="modSp mod modShow modNotesTx">
        <pc:chgData name="Georgie McGarry" userId="f4e6cd3e-4069-43c6-92f7-4611be43ac22" providerId="ADAL" clId="{FA5BD494-3D50-480C-9D65-36F9EBEC7415}" dt="2024-09-06T15:50:57.141" v="3401" actId="20577"/>
        <pc:sldMkLst>
          <pc:docMk/>
          <pc:sldMk cId="3390317463" sldId="1049"/>
        </pc:sldMkLst>
      </pc:sldChg>
      <pc:sldChg chg="modSp mod">
        <pc:chgData name="Georgie McGarry" userId="f4e6cd3e-4069-43c6-92f7-4611be43ac22" providerId="ADAL" clId="{FA5BD494-3D50-480C-9D65-36F9EBEC7415}" dt="2024-09-06T13:58:42.656" v="439" actId="14100"/>
        <pc:sldMkLst>
          <pc:docMk/>
          <pc:sldMk cId="2253711012" sldId="1050"/>
        </pc:sldMkLst>
      </pc:sldChg>
      <pc:sldChg chg="modSp mod">
        <pc:chgData name="Georgie McGarry" userId="f4e6cd3e-4069-43c6-92f7-4611be43ac22" providerId="ADAL" clId="{FA5BD494-3D50-480C-9D65-36F9EBEC7415}" dt="2024-09-06T15:05:55.717" v="2703" actId="14100"/>
        <pc:sldMkLst>
          <pc:docMk/>
          <pc:sldMk cId="1543846267" sldId="1051"/>
        </pc:sldMkLst>
      </pc:sldChg>
      <pc:sldChg chg="del">
        <pc:chgData name="Georgie McGarry" userId="f4e6cd3e-4069-43c6-92f7-4611be43ac22" providerId="ADAL" clId="{FA5BD494-3D50-480C-9D65-36F9EBEC7415}" dt="2024-09-06T15:11:35.996" v="3194" actId="47"/>
        <pc:sldMkLst>
          <pc:docMk/>
          <pc:sldMk cId="2237745722" sldId="1052"/>
        </pc:sldMkLst>
      </pc:sldChg>
      <pc:sldChg chg="delSp modSp del mod">
        <pc:chgData name="Georgie McGarry" userId="f4e6cd3e-4069-43c6-92f7-4611be43ac22" providerId="ADAL" clId="{FA5BD494-3D50-480C-9D65-36F9EBEC7415}" dt="2024-09-06T15:51:28.690" v="3424" actId="47"/>
        <pc:sldMkLst>
          <pc:docMk/>
          <pc:sldMk cId="39083435" sldId="1053"/>
        </pc:sldMkLst>
      </pc:sldChg>
      <pc:sldChg chg="del">
        <pc:chgData name="Georgie McGarry" userId="f4e6cd3e-4069-43c6-92f7-4611be43ac22" providerId="ADAL" clId="{FA5BD494-3D50-480C-9D65-36F9EBEC7415}" dt="2024-09-06T15:05:57.700" v="2704" actId="47"/>
        <pc:sldMkLst>
          <pc:docMk/>
          <pc:sldMk cId="2046783934" sldId="1054"/>
        </pc:sldMkLst>
      </pc:sldChg>
      <pc:sldChg chg="delSp modSp mod ord modAnim">
        <pc:chgData name="Georgie McGarry" userId="f4e6cd3e-4069-43c6-92f7-4611be43ac22" providerId="ADAL" clId="{FA5BD494-3D50-480C-9D65-36F9EBEC7415}" dt="2024-09-06T15:09:18.676" v="2917"/>
        <pc:sldMkLst>
          <pc:docMk/>
          <pc:sldMk cId="1559330301" sldId="1056"/>
        </pc:sldMkLst>
      </pc:sldChg>
      <pc:sldChg chg="modSp mod modShow modNotesTx">
        <pc:chgData name="Georgie McGarry" userId="f4e6cd3e-4069-43c6-92f7-4611be43ac22" providerId="ADAL" clId="{FA5BD494-3D50-480C-9D65-36F9EBEC7415}" dt="2024-09-06T15:51:00.816" v="3402" actId="20577"/>
        <pc:sldMkLst>
          <pc:docMk/>
          <pc:sldMk cId="3958801151" sldId="1058"/>
        </pc:sldMkLst>
      </pc:sldChg>
      <pc:sldChg chg="del">
        <pc:chgData name="Georgie McGarry" userId="f4e6cd3e-4069-43c6-92f7-4611be43ac22" providerId="ADAL" clId="{FA5BD494-3D50-480C-9D65-36F9EBEC7415}" dt="2024-09-06T15:11:36.982" v="3195" actId="47"/>
        <pc:sldMkLst>
          <pc:docMk/>
          <pc:sldMk cId="2223515147" sldId="1063"/>
        </pc:sldMkLst>
      </pc:sldChg>
      <pc:sldChg chg="del mod modShow">
        <pc:chgData name="Georgie McGarry" userId="f4e6cd3e-4069-43c6-92f7-4611be43ac22" providerId="ADAL" clId="{FA5BD494-3D50-480C-9D65-36F9EBEC7415}" dt="2024-09-06T15:11:49.359" v="3199" actId="47"/>
        <pc:sldMkLst>
          <pc:docMk/>
          <pc:sldMk cId="1853900470" sldId="1064"/>
        </pc:sldMkLst>
      </pc:sldChg>
      <pc:sldChg chg="del mod modShow">
        <pc:chgData name="Georgie McGarry" userId="f4e6cd3e-4069-43c6-92f7-4611be43ac22" providerId="ADAL" clId="{FA5BD494-3D50-480C-9D65-36F9EBEC7415}" dt="2024-09-06T15:11:51.884" v="3204" actId="47"/>
        <pc:sldMkLst>
          <pc:docMk/>
          <pc:sldMk cId="1793163355" sldId="1065"/>
        </pc:sldMkLst>
      </pc:sldChg>
      <pc:sldChg chg="del mod modShow">
        <pc:chgData name="Georgie McGarry" userId="f4e6cd3e-4069-43c6-92f7-4611be43ac22" providerId="ADAL" clId="{FA5BD494-3D50-480C-9D65-36F9EBEC7415}" dt="2024-09-06T15:49:58.439" v="3250" actId="47"/>
        <pc:sldMkLst>
          <pc:docMk/>
          <pc:sldMk cId="2893242044" sldId="1066"/>
        </pc:sldMkLst>
      </pc:sldChg>
      <pc:sldChg chg="del mod modShow">
        <pc:chgData name="Georgie McGarry" userId="f4e6cd3e-4069-43c6-92f7-4611be43ac22" providerId="ADAL" clId="{FA5BD494-3D50-480C-9D65-36F9EBEC7415}" dt="2024-09-06T15:49:59.076" v="3251" actId="47"/>
        <pc:sldMkLst>
          <pc:docMk/>
          <pc:sldMk cId="1099980642" sldId="1067"/>
        </pc:sldMkLst>
      </pc:sldChg>
      <pc:sldChg chg="del mod modShow">
        <pc:chgData name="Georgie McGarry" userId="f4e6cd3e-4069-43c6-92f7-4611be43ac22" providerId="ADAL" clId="{FA5BD494-3D50-480C-9D65-36F9EBEC7415}" dt="2024-09-06T15:49:59.969" v="3252" actId="47"/>
        <pc:sldMkLst>
          <pc:docMk/>
          <pc:sldMk cId="1277632123" sldId="1069"/>
        </pc:sldMkLst>
      </pc:sldChg>
      <pc:sldChg chg="mod modShow modNotesTx">
        <pc:chgData name="Georgie McGarry" userId="f4e6cd3e-4069-43c6-92f7-4611be43ac22" providerId="ADAL" clId="{FA5BD494-3D50-480C-9D65-36F9EBEC7415}" dt="2024-09-06T15:50:37.277" v="3315" actId="20577"/>
        <pc:sldMkLst>
          <pc:docMk/>
          <pc:sldMk cId="2642138489" sldId="1070"/>
        </pc:sldMkLst>
      </pc:sldChg>
      <pc:sldChg chg="del mod modShow">
        <pc:chgData name="Georgie McGarry" userId="f4e6cd3e-4069-43c6-92f7-4611be43ac22" providerId="ADAL" clId="{FA5BD494-3D50-480C-9D65-36F9EBEC7415}" dt="2024-09-06T15:50:27.082" v="3263" actId="47"/>
        <pc:sldMkLst>
          <pc:docMk/>
          <pc:sldMk cId="1861682932" sldId="1072"/>
        </pc:sldMkLst>
      </pc:sldChg>
      <pc:sldChg chg="del mod modShow">
        <pc:chgData name="Georgie McGarry" userId="f4e6cd3e-4069-43c6-92f7-4611be43ac22" providerId="ADAL" clId="{FA5BD494-3D50-480C-9D65-36F9EBEC7415}" dt="2024-09-06T15:12:05.149" v="3208" actId="47"/>
        <pc:sldMkLst>
          <pc:docMk/>
          <pc:sldMk cId="9907496" sldId="1073"/>
        </pc:sldMkLst>
      </pc:sldChg>
      <pc:sldChg chg="del mod modShow">
        <pc:chgData name="Georgie McGarry" userId="f4e6cd3e-4069-43c6-92f7-4611be43ac22" providerId="ADAL" clId="{FA5BD494-3D50-480C-9D65-36F9EBEC7415}" dt="2024-09-06T15:12:14.249" v="3211" actId="47"/>
        <pc:sldMkLst>
          <pc:docMk/>
          <pc:sldMk cId="2418699188" sldId="1074"/>
        </pc:sldMkLst>
      </pc:sldChg>
      <pc:sldChg chg="del mod modShow">
        <pc:chgData name="Georgie McGarry" userId="f4e6cd3e-4069-43c6-92f7-4611be43ac22" providerId="ADAL" clId="{FA5BD494-3D50-480C-9D65-36F9EBEC7415}" dt="2024-09-06T15:11:49.893" v="3200" actId="47"/>
        <pc:sldMkLst>
          <pc:docMk/>
          <pc:sldMk cId="2373011933" sldId="1075"/>
        </pc:sldMkLst>
      </pc:sldChg>
      <pc:sldChg chg="del mod modShow">
        <pc:chgData name="Georgie McGarry" userId="f4e6cd3e-4069-43c6-92f7-4611be43ac22" providerId="ADAL" clId="{FA5BD494-3D50-480C-9D65-36F9EBEC7415}" dt="2024-09-06T15:11:50.447" v="3201" actId="47"/>
        <pc:sldMkLst>
          <pc:docMk/>
          <pc:sldMk cId="4265617873" sldId="1076"/>
        </pc:sldMkLst>
      </pc:sldChg>
      <pc:sldChg chg="del mod modShow">
        <pc:chgData name="Georgie McGarry" userId="f4e6cd3e-4069-43c6-92f7-4611be43ac22" providerId="ADAL" clId="{FA5BD494-3D50-480C-9D65-36F9EBEC7415}" dt="2024-09-06T15:11:50.994" v="3202" actId="47"/>
        <pc:sldMkLst>
          <pc:docMk/>
          <pc:sldMk cId="1052112195" sldId="1077"/>
        </pc:sldMkLst>
      </pc:sldChg>
      <pc:sldChg chg="del mod modShow">
        <pc:chgData name="Georgie McGarry" userId="f4e6cd3e-4069-43c6-92f7-4611be43ac22" providerId="ADAL" clId="{FA5BD494-3D50-480C-9D65-36F9EBEC7415}" dt="2024-09-06T15:11:51.430" v="3203" actId="47"/>
        <pc:sldMkLst>
          <pc:docMk/>
          <pc:sldMk cId="893655223" sldId="1078"/>
        </pc:sldMkLst>
      </pc:sldChg>
      <pc:sldChg chg="del mod modShow">
        <pc:chgData name="Georgie McGarry" userId="f4e6cd3e-4069-43c6-92f7-4611be43ac22" providerId="ADAL" clId="{FA5BD494-3D50-480C-9D65-36F9EBEC7415}" dt="2024-09-06T15:11:52.521" v="3205" actId="47"/>
        <pc:sldMkLst>
          <pc:docMk/>
          <pc:sldMk cId="2140929744" sldId="1079"/>
        </pc:sldMkLst>
      </pc:sldChg>
      <pc:sldChg chg="del mod modShow">
        <pc:chgData name="Georgie McGarry" userId="f4e6cd3e-4069-43c6-92f7-4611be43ac22" providerId="ADAL" clId="{FA5BD494-3D50-480C-9D65-36F9EBEC7415}" dt="2024-09-06T15:11:53.001" v="3206" actId="47"/>
        <pc:sldMkLst>
          <pc:docMk/>
          <pc:sldMk cId="3166648984" sldId="1080"/>
        </pc:sldMkLst>
      </pc:sldChg>
      <pc:sldChg chg="del mod modShow">
        <pc:chgData name="Georgie McGarry" userId="f4e6cd3e-4069-43c6-92f7-4611be43ac22" providerId="ADAL" clId="{FA5BD494-3D50-480C-9D65-36F9EBEC7415}" dt="2024-09-06T15:50:01.044" v="3253" actId="47"/>
        <pc:sldMkLst>
          <pc:docMk/>
          <pc:sldMk cId="2317714748" sldId="1081"/>
        </pc:sldMkLst>
      </pc:sldChg>
      <pc:sldChg chg="del mod modShow">
        <pc:chgData name="Georgie McGarry" userId="f4e6cd3e-4069-43c6-92f7-4611be43ac22" providerId="ADAL" clId="{FA5BD494-3D50-480C-9D65-36F9EBEC7415}" dt="2024-09-06T15:11:56.030" v="3207" actId="47"/>
        <pc:sldMkLst>
          <pc:docMk/>
          <pc:sldMk cId="3393631607" sldId="1082"/>
        </pc:sldMkLst>
      </pc:sldChg>
      <pc:sldChg chg="del">
        <pc:chgData name="Georgie McGarry" userId="f4e6cd3e-4069-43c6-92f7-4611be43ac22" providerId="ADAL" clId="{FA5BD494-3D50-480C-9D65-36F9EBEC7415}" dt="2024-09-06T13:58:31.695" v="419" actId="47"/>
        <pc:sldMkLst>
          <pc:docMk/>
          <pc:sldMk cId="582877860" sldId="1083"/>
        </pc:sldMkLst>
      </pc:sldChg>
      <pc:sldChg chg="addSp delSp modSp mod">
        <pc:chgData name="Georgie McGarry" userId="f4e6cd3e-4069-43c6-92f7-4611be43ac22" providerId="ADAL" clId="{FA5BD494-3D50-480C-9D65-36F9EBEC7415}" dt="2024-09-06T13:55:29.070" v="340" actId="1076"/>
        <pc:sldMkLst>
          <pc:docMk/>
          <pc:sldMk cId="1094035183" sldId="1084"/>
        </pc:sldMkLst>
      </pc:sldChg>
      <pc:sldChg chg="del">
        <pc:chgData name="Georgie McGarry" userId="f4e6cd3e-4069-43c6-92f7-4611be43ac22" providerId="ADAL" clId="{FA5BD494-3D50-480C-9D65-36F9EBEC7415}" dt="2024-09-06T13:52:28.146" v="194" actId="47"/>
        <pc:sldMkLst>
          <pc:docMk/>
          <pc:sldMk cId="2889950093" sldId="1085"/>
        </pc:sldMkLst>
      </pc:sldChg>
      <pc:sldChg chg="addSp delSp modSp mod delAnim modAnim">
        <pc:chgData name="Georgie McGarry" userId="f4e6cd3e-4069-43c6-92f7-4611be43ac22" providerId="ADAL" clId="{FA5BD494-3D50-480C-9D65-36F9EBEC7415}" dt="2024-09-06T14:11:30.274" v="971" actId="14100"/>
        <pc:sldMkLst>
          <pc:docMk/>
          <pc:sldMk cId="650423954" sldId="1086"/>
        </pc:sldMkLst>
      </pc:sldChg>
      <pc:sldChg chg="del">
        <pc:chgData name="Georgie McGarry" userId="f4e6cd3e-4069-43c6-92f7-4611be43ac22" providerId="ADAL" clId="{FA5BD494-3D50-480C-9D65-36F9EBEC7415}" dt="2024-09-06T14:05:59.952" v="732" actId="47"/>
        <pc:sldMkLst>
          <pc:docMk/>
          <pc:sldMk cId="1365799598" sldId="1087"/>
        </pc:sldMkLst>
      </pc:sldChg>
      <pc:sldChg chg="del">
        <pc:chgData name="Georgie McGarry" userId="f4e6cd3e-4069-43c6-92f7-4611be43ac22" providerId="ADAL" clId="{FA5BD494-3D50-480C-9D65-36F9EBEC7415}" dt="2024-09-06T14:06:01.118" v="733" actId="47"/>
        <pc:sldMkLst>
          <pc:docMk/>
          <pc:sldMk cId="3533503438" sldId="1088"/>
        </pc:sldMkLst>
      </pc:sldChg>
      <pc:sldChg chg="del mod modShow">
        <pc:chgData name="Georgie McGarry" userId="f4e6cd3e-4069-43c6-92f7-4611be43ac22" providerId="ADAL" clId="{FA5BD494-3D50-480C-9D65-36F9EBEC7415}" dt="2024-09-06T15:12:13.295" v="3210" actId="47"/>
        <pc:sldMkLst>
          <pc:docMk/>
          <pc:sldMk cId="2774029936" sldId="1089"/>
        </pc:sldMkLst>
      </pc:sldChg>
      <pc:sldChg chg="del mod modShow">
        <pc:chgData name="Georgie McGarry" userId="f4e6cd3e-4069-43c6-92f7-4611be43ac22" providerId="ADAL" clId="{FA5BD494-3D50-480C-9D65-36F9EBEC7415}" dt="2024-09-06T15:50:27.920" v="3264" actId="47"/>
        <pc:sldMkLst>
          <pc:docMk/>
          <pc:sldMk cId="3489858711" sldId="1090"/>
        </pc:sldMkLst>
      </pc:sldChg>
      <pc:sldChg chg="del mod modShow">
        <pc:chgData name="Georgie McGarry" userId="f4e6cd3e-4069-43c6-92f7-4611be43ac22" providerId="ADAL" clId="{FA5BD494-3D50-480C-9D65-36F9EBEC7415}" dt="2024-09-06T15:12:05.706" v="3209" actId="47"/>
        <pc:sldMkLst>
          <pc:docMk/>
          <pc:sldMk cId="3920595042" sldId="1091"/>
        </pc:sldMkLst>
      </pc:sldChg>
      <pc:sldChg chg="addSp delSp modSp add mod">
        <pc:chgData name="Georgie McGarry" userId="f4e6cd3e-4069-43c6-92f7-4611be43ac22" providerId="ADAL" clId="{FA5BD494-3D50-480C-9D65-36F9EBEC7415}" dt="2024-09-06T13:58:25.331" v="418" actId="27107"/>
        <pc:sldMkLst>
          <pc:docMk/>
          <pc:sldMk cId="3223132677" sldId="1092"/>
        </pc:sldMkLst>
      </pc:sldChg>
      <pc:sldChg chg="addSp delSp modSp add mod delAnim modAnim">
        <pc:chgData name="Georgie McGarry" userId="f4e6cd3e-4069-43c6-92f7-4611be43ac22" providerId="ADAL" clId="{FA5BD494-3D50-480C-9D65-36F9EBEC7415}" dt="2024-09-06T14:21:37.816" v="1369" actId="1076"/>
        <pc:sldMkLst>
          <pc:docMk/>
          <pc:sldMk cId="716467811" sldId="1093"/>
        </pc:sldMkLst>
      </pc:sldChg>
      <pc:sldChg chg="addSp delSp modSp add mod delAnim modAnim">
        <pc:chgData name="Georgie McGarry" userId="f4e6cd3e-4069-43c6-92f7-4611be43ac22" providerId="ADAL" clId="{FA5BD494-3D50-480C-9D65-36F9EBEC7415}" dt="2024-09-06T14:21:53.020" v="1379" actId="1076"/>
        <pc:sldMkLst>
          <pc:docMk/>
          <pc:sldMk cId="501956609" sldId="1094"/>
        </pc:sldMkLst>
      </pc:sldChg>
      <pc:sldChg chg="delSp modSp add mod delAnim">
        <pc:chgData name="Georgie McGarry" userId="f4e6cd3e-4069-43c6-92f7-4611be43ac22" providerId="ADAL" clId="{FA5BD494-3D50-480C-9D65-36F9EBEC7415}" dt="2024-09-06T14:26:24.616" v="1574" actId="14100"/>
        <pc:sldMkLst>
          <pc:docMk/>
          <pc:sldMk cId="1327009586" sldId="1095"/>
        </pc:sldMkLst>
      </pc:sldChg>
      <pc:sldChg chg="addSp delSp modSp add mod delAnim">
        <pc:chgData name="Georgie McGarry" userId="f4e6cd3e-4069-43c6-92f7-4611be43ac22" providerId="ADAL" clId="{FA5BD494-3D50-480C-9D65-36F9EBEC7415}" dt="2024-09-06T14:27:07.460" v="1625" actId="1076"/>
        <pc:sldMkLst>
          <pc:docMk/>
          <pc:sldMk cId="4292424542" sldId="1096"/>
        </pc:sldMkLst>
      </pc:sldChg>
      <pc:sldChg chg="addSp delSp modSp add mod modAnim">
        <pc:chgData name="Georgie McGarry" userId="f4e6cd3e-4069-43c6-92f7-4611be43ac22" providerId="ADAL" clId="{FA5BD494-3D50-480C-9D65-36F9EBEC7415}" dt="2024-09-06T14:33:57.214" v="2046"/>
        <pc:sldMkLst>
          <pc:docMk/>
          <pc:sldMk cId="911916016" sldId="1097"/>
        </pc:sldMkLst>
      </pc:sldChg>
      <pc:sldChg chg="addSp delSp modSp add mod delAnim modAnim">
        <pc:chgData name="Georgie McGarry" userId="f4e6cd3e-4069-43c6-92f7-4611be43ac22" providerId="ADAL" clId="{FA5BD494-3D50-480C-9D65-36F9EBEC7415}" dt="2024-09-06T14:52:27.124" v="2295" actId="1076"/>
        <pc:sldMkLst>
          <pc:docMk/>
          <pc:sldMk cId="3677730972" sldId="1098"/>
        </pc:sldMkLst>
      </pc:sldChg>
      <pc:sldChg chg="addSp delSp modSp add mod delAnim modAnim">
        <pc:chgData name="Georgie McGarry" userId="f4e6cd3e-4069-43c6-92f7-4611be43ac22" providerId="ADAL" clId="{FA5BD494-3D50-480C-9D65-36F9EBEC7415}" dt="2024-09-06T15:01:51.474" v="2670" actId="478"/>
        <pc:sldMkLst>
          <pc:docMk/>
          <pc:sldMk cId="3515340594" sldId="1099"/>
        </pc:sldMkLst>
      </pc:sldChg>
      <pc:sldChg chg="addSp delSp modSp add del mod delAnim modAnim">
        <pc:chgData name="Georgie McGarry" userId="f4e6cd3e-4069-43c6-92f7-4611be43ac22" providerId="ADAL" clId="{FA5BD494-3D50-480C-9D65-36F9EBEC7415}" dt="2024-09-06T15:08:08.736" v="2822" actId="47"/>
        <pc:sldMkLst>
          <pc:docMk/>
          <pc:sldMk cId="901724891" sldId="1100"/>
        </pc:sldMkLst>
      </pc:sldChg>
      <pc:sldChg chg="addSp delSp modSp add mod modAnim">
        <pc:chgData name="Georgie McGarry" userId="f4e6cd3e-4069-43c6-92f7-4611be43ac22" providerId="ADAL" clId="{FA5BD494-3D50-480C-9D65-36F9EBEC7415}" dt="2024-09-06T15:08:35.659" v="2833" actId="207"/>
        <pc:sldMkLst>
          <pc:docMk/>
          <pc:sldMk cId="3300518671" sldId="1101"/>
        </pc:sldMkLst>
      </pc:sldChg>
      <pc:sldChg chg="addSp modSp add mod modAnim">
        <pc:chgData name="Georgie McGarry" userId="f4e6cd3e-4069-43c6-92f7-4611be43ac22" providerId="ADAL" clId="{FA5BD494-3D50-480C-9D65-36F9EBEC7415}" dt="2024-09-06T15:11:06.664" v="3172" actId="14100"/>
        <pc:sldMkLst>
          <pc:docMk/>
          <pc:sldMk cId="3201473956" sldId="1102"/>
        </pc:sldMkLst>
      </pc:sldChg>
      <pc:sldChg chg="modSp add mod">
        <pc:chgData name="Georgie McGarry" userId="f4e6cd3e-4069-43c6-92f7-4611be43ac22" providerId="ADAL" clId="{FA5BD494-3D50-480C-9D65-36F9EBEC7415}" dt="2024-09-06T15:50:05.834" v="3254" actId="20577"/>
        <pc:sldMkLst>
          <pc:docMk/>
          <pc:sldMk cId="421669857" sldId="1103"/>
        </pc:sldMkLst>
      </pc:sldChg>
      <pc:sldChg chg="modSp add mod">
        <pc:chgData name="Georgie McGarry" userId="f4e6cd3e-4069-43c6-92f7-4611be43ac22" providerId="ADAL" clId="{FA5BD494-3D50-480C-9D65-36F9EBEC7415}" dt="2024-09-06T15:50:09.150" v="3256" actId="20577"/>
        <pc:sldMkLst>
          <pc:docMk/>
          <pc:sldMk cId="664069044" sldId="1104"/>
        </pc:sldMkLst>
      </pc:sldChg>
      <pc:sldChg chg="modSp add mod">
        <pc:chgData name="Georgie McGarry" userId="f4e6cd3e-4069-43c6-92f7-4611be43ac22" providerId="ADAL" clId="{FA5BD494-3D50-480C-9D65-36F9EBEC7415}" dt="2024-09-06T15:50:12.375" v="3258" actId="20577"/>
        <pc:sldMkLst>
          <pc:docMk/>
          <pc:sldMk cId="181301991" sldId="1105"/>
        </pc:sldMkLst>
      </pc:sldChg>
      <pc:sldChg chg="modSp add mod">
        <pc:chgData name="Georgie McGarry" userId="f4e6cd3e-4069-43c6-92f7-4611be43ac22" providerId="ADAL" clId="{FA5BD494-3D50-480C-9D65-36F9EBEC7415}" dt="2024-09-06T15:50:15.577" v="3260" actId="20577"/>
        <pc:sldMkLst>
          <pc:docMk/>
          <pc:sldMk cId="1836565276" sldId="1106"/>
        </pc:sldMkLst>
      </pc:sldChg>
      <pc:sldChg chg="modSp add mod">
        <pc:chgData name="Georgie McGarry" userId="f4e6cd3e-4069-43c6-92f7-4611be43ac22" providerId="ADAL" clId="{FA5BD494-3D50-480C-9D65-36F9EBEC7415}" dt="2024-09-06T15:50:18.744" v="3262" actId="20577"/>
        <pc:sldMkLst>
          <pc:docMk/>
          <pc:sldMk cId="1913165251" sldId="1107"/>
        </pc:sldMkLst>
      </pc:sldChg>
    </pc:docChg>
  </pc:docChgLst>
  <pc:docChgLst>
    <pc:chgData name="Georgie McGarry" userId="f4e6cd3e-4069-43c6-92f7-4611be43ac22" providerId="ADAL" clId="{05F2EFF5-0286-4874-B2D7-82F32F4F9D5D}"/>
    <pc:docChg chg="custSel modSld">
      <pc:chgData name="Georgie McGarry" userId="f4e6cd3e-4069-43c6-92f7-4611be43ac22" providerId="ADAL" clId="{05F2EFF5-0286-4874-B2D7-82F32F4F9D5D}" dt="2023-10-04T12:35:18.060" v="15" actId="14100"/>
      <pc:docMkLst>
        <pc:docMk/>
      </pc:docMkLst>
      <pc:sldChg chg="addSp delSp modSp mod">
        <pc:chgData name="Georgie McGarry" userId="f4e6cd3e-4069-43c6-92f7-4611be43ac22" providerId="ADAL" clId="{05F2EFF5-0286-4874-B2D7-82F32F4F9D5D}" dt="2023-10-04T12:35:18.060" v="15" actId="14100"/>
        <pc:sldMkLst>
          <pc:docMk/>
          <pc:sldMk cId="635692408" sldId="257"/>
        </pc:sldMkLst>
      </pc:sldChg>
      <pc:sldChg chg="addSp delSp modSp mod">
        <pc:chgData name="Georgie McGarry" userId="f4e6cd3e-4069-43c6-92f7-4611be43ac22" providerId="ADAL" clId="{05F2EFF5-0286-4874-B2D7-82F32F4F9D5D}" dt="2023-10-04T12:33:37.993" v="11"/>
        <pc:sldMkLst>
          <pc:docMk/>
          <pc:sldMk cId="285535640" sldId="855"/>
        </pc:sldMkLst>
      </pc:sldChg>
      <pc:sldChg chg="addSp delSp modSp mod">
        <pc:chgData name="Georgie McGarry" userId="f4e6cd3e-4069-43c6-92f7-4611be43ac22" providerId="ADAL" clId="{05F2EFF5-0286-4874-B2D7-82F32F4F9D5D}" dt="2023-10-04T12:33:22.078" v="1"/>
        <pc:sldMkLst>
          <pc:docMk/>
          <pc:sldMk cId="62243495" sldId="1009"/>
        </pc:sldMkLst>
      </pc:sldChg>
      <pc:sldChg chg="addSp delSp modSp mod">
        <pc:chgData name="Georgie McGarry" userId="f4e6cd3e-4069-43c6-92f7-4611be43ac22" providerId="ADAL" clId="{05F2EFF5-0286-4874-B2D7-82F32F4F9D5D}" dt="2023-10-04T12:33:28.587" v="5"/>
        <pc:sldMkLst>
          <pc:docMk/>
          <pc:sldMk cId="410649911" sldId="1018"/>
        </pc:sldMkLst>
      </pc:sldChg>
      <pc:sldChg chg="addSp delSp modSp mod">
        <pc:chgData name="Georgie McGarry" userId="f4e6cd3e-4069-43c6-92f7-4611be43ac22" providerId="ADAL" clId="{05F2EFF5-0286-4874-B2D7-82F32F4F9D5D}" dt="2023-10-04T12:33:32.215" v="7"/>
        <pc:sldMkLst>
          <pc:docMk/>
          <pc:sldMk cId="2146906997" sldId="1028"/>
        </pc:sldMkLst>
      </pc:sldChg>
      <pc:sldChg chg="addSp delSp modSp mod">
        <pc:chgData name="Georgie McGarry" userId="f4e6cd3e-4069-43c6-92f7-4611be43ac22" providerId="ADAL" clId="{05F2EFF5-0286-4874-B2D7-82F32F4F9D5D}" dt="2023-10-04T12:33:35.054" v="9"/>
        <pc:sldMkLst>
          <pc:docMk/>
          <pc:sldMk cId="441361799" sldId="1036"/>
        </pc:sldMkLst>
      </pc:sldChg>
      <pc:sldChg chg="addSp delSp modSp mod">
        <pc:chgData name="Georgie McGarry" userId="f4e6cd3e-4069-43c6-92f7-4611be43ac22" providerId="ADAL" clId="{05F2EFF5-0286-4874-B2D7-82F32F4F9D5D}" dt="2023-10-04T12:33:26.241" v="3"/>
        <pc:sldMkLst>
          <pc:docMk/>
          <pc:sldMk cId="93070607" sldId="1048"/>
        </pc:sldMkLst>
      </pc:sldChg>
    </pc:docChg>
  </pc:docChgLst>
  <pc:docChgLst>
    <pc:chgData name="Georgie McGarry" userId="f4e6cd3e-4069-43c6-92f7-4611be43ac22" providerId="ADAL" clId="{E385EE90-9AFF-44E5-A56D-285FF090FD3B}"/>
    <pc:docChg chg="undo custSel modSld">
      <pc:chgData name="Georgie McGarry" userId="f4e6cd3e-4069-43c6-92f7-4611be43ac22" providerId="ADAL" clId="{E385EE90-9AFF-44E5-A56D-285FF090FD3B}" dt="2024-04-02T10:15:58.407" v="127" actId="1076"/>
      <pc:docMkLst>
        <pc:docMk/>
      </pc:docMkLst>
      <pc:sldChg chg="addSp delSp modSp mod">
        <pc:chgData name="Georgie McGarry" userId="f4e6cd3e-4069-43c6-92f7-4611be43ac22" providerId="ADAL" clId="{E385EE90-9AFF-44E5-A56D-285FF090FD3B}" dt="2024-04-02T10:15:58.407" v="127" actId="1076"/>
        <pc:sldMkLst>
          <pc:docMk/>
          <pc:sldMk cId="1559330301" sldId="1056"/>
        </pc:sldMkLst>
      </pc:sldChg>
    </pc:docChg>
  </pc:docChgLst>
  <pc:docChgLst>
    <pc:chgData name="Georgie McGarry" userId="f4e6cd3e-4069-43c6-92f7-4611be43ac22" providerId="ADAL" clId="{89542B28-1C14-4B8D-B0AB-AD9413A46A8D}"/>
    <pc:docChg chg="custSel addSld delSld modSld">
      <pc:chgData name="Georgie McGarry" userId="f4e6cd3e-4069-43c6-92f7-4611be43ac22" providerId="ADAL" clId="{89542B28-1C14-4B8D-B0AB-AD9413A46A8D}" dt="2023-02-16T16:33:21.536" v="2" actId="478"/>
      <pc:docMkLst>
        <pc:docMk/>
      </pc:docMkLst>
      <pc:sldChg chg="del">
        <pc:chgData name="Georgie McGarry" userId="f4e6cd3e-4069-43c6-92f7-4611be43ac22" providerId="ADAL" clId="{89542B28-1C14-4B8D-B0AB-AD9413A46A8D}" dt="2023-02-15T10:45:36.094" v="1" actId="47"/>
        <pc:sldMkLst>
          <pc:docMk/>
          <pc:sldMk cId="2407792366" sldId="256"/>
        </pc:sldMkLst>
      </pc:sldChg>
      <pc:sldChg chg="add">
        <pc:chgData name="Georgie McGarry" userId="f4e6cd3e-4069-43c6-92f7-4611be43ac22" providerId="ADAL" clId="{89542B28-1C14-4B8D-B0AB-AD9413A46A8D}" dt="2023-02-15T10:45:29.961" v="0"/>
        <pc:sldMkLst>
          <pc:docMk/>
          <pc:sldMk cId="635692408" sldId="257"/>
        </pc:sldMkLst>
      </pc:sldChg>
      <pc:sldChg chg="delSp add mod">
        <pc:chgData name="Georgie McGarry" userId="f4e6cd3e-4069-43c6-92f7-4611be43ac22" providerId="ADAL" clId="{89542B28-1C14-4B8D-B0AB-AD9413A46A8D}" dt="2023-02-16T16:33:21.536" v="2" actId="478"/>
        <pc:sldMkLst>
          <pc:docMk/>
          <pc:sldMk cId="285535640" sldId="855"/>
        </pc:sldMkLst>
      </pc:sldChg>
      <pc:sldChg chg="add">
        <pc:chgData name="Georgie McGarry" userId="f4e6cd3e-4069-43c6-92f7-4611be43ac22" providerId="ADAL" clId="{89542B28-1C14-4B8D-B0AB-AD9413A46A8D}" dt="2023-02-15T10:45:29.961" v="0"/>
        <pc:sldMkLst>
          <pc:docMk/>
          <pc:sldMk cId="62243495" sldId="1009"/>
        </pc:sldMkLst>
      </pc:sldChg>
      <pc:sldChg chg="add">
        <pc:chgData name="Georgie McGarry" userId="f4e6cd3e-4069-43c6-92f7-4611be43ac22" providerId="ADAL" clId="{89542B28-1C14-4B8D-B0AB-AD9413A46A8D}" dt="2023-02-15T10:45:29.961" v="0"/>
        <pc:sldMkLst>
          <pc:docMk/>
          <pc:sldMk cId="410649911" sldId="1018"/>
        </pc:sldMkLst>
      </pc:sldChg>
      <pc:sldChg chg="add">
        <pc:chgData name="Georgie McGarry" userId="f4e6cd3e-4069-43c6-92f7-4611be43ac22" providerId="ADAL" clId="{89542B28-1C14-4B8D-B0AB-AD9413A46A8D}" dt="2023-02-15T10:45:29.961" v="0"/>
        <pc:sldMkLst>
          <pc:docMk/>
          <pc:sldMk cId="2146906997" sldId="1028"/>
        </pc:sldMkLst>
      </pc:sldChg>
      <pc:sldChg chg="add">
        <pc:chgData name="Georgie McGarry" userId="f4e6cd3e-4069-43c6-92f7-4611be43ac22" providerId="ADAL" clId="{89542B28-1C14-4B8D-B0AB-AD9413A46A8D}" dt="2023-02-15T10:45:29.961" v="0"/>
        <pc:sldMkLst>
          <pc:docMk/>
          <pc:sldMk cId="441361799" sldId="1036"/>
        </pc:sldMkLst>
      </pc:sldChg>
      <pc:sldChg chg="add">
        <pc:chgData name="Georgie McGarry" userId="f4e6cd3e-4069-43c6-92f7-4611be43ac22" providerId="ADAL" clId="{89542B28-1C14-4B8D-B0AB-AD9413A46A8D}" dt="2023-02-15T10:45:29.961" v="0"/>
        <pc:sldMkLst>
          <pc:docMk/>
          <pc:sldMk cId="93070607" sldId="104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12BDD-E4D9-4B85-BF0D-AB7055770B9D}" type="datetimeFigureOut">
              <a:rPr lang="en-GB" smtClean="0"/>
              <a:t>25/06/2025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F7849-88CB-4F78-B7C0-A626B430BAF4}" type="slidenum">
              <a:rPr lang="en-GB" smtClean="0"/>
              <a:t>‹#›</a:t>
            </a:fld>
            <a:endParaRPr lang="en-GB"/>
          </a:p>
        </p:txBody>
      </p:sp>
    </p:spTree>
    <p:extLst>
      <p:ext uri="{BB962C8B-B14F-4D97-AF65-F5344CB8AC3E}">
        <p14:creationId xmlns:p14="http://schemas.microsoft.com/office/powerpoint/2010/main" val="196580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F7849-88CB-4F78-B7C0-A626B430BA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387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2</a:t>
            </a:fld>
            <a:endParaRPr lang="en-GB"/>
          </a:p>
        </p:txBody>
      </p:sp>
    </p:spTree>
    <p:extLst>
      <p:ext uri="{BB962C8B-B14F-4D97-AF65-F5344CB8AC3E}">
        <p14:creationId xmlns:p14="http://schemas.microsoft.com/office/powerpoint/2010/main" val="105434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4</a:t>
            </a:fld>
            <a:endParaRPr lang="en-GB"/>
          </a:p>
        </p:txBody>
      </p:sp>
    </p:spTree>
    <p:extLst>
      <p:ext uri="{BB962C8B-B14F-4D97-AF65-F5344CB8AC3E}">
        <p14:creationId xmlns:p14="http://schemas.microsoft.com/office/powerpoint/2010/main" val="61755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needed</a:t>
            </a:r>
          </a:p>
        </p:txBody>
      </p:sp>
      <p:sp>
        <p:nvSpPr>
          <p:cNvPr id="4" name="Slide Number Placeholder 3"/>
          <p:cNvSpPr>
            <a:spLocks noGrp="1"/>
          </p:cNvSpPr>
          <p:nvPr>
            <p:ph type="sldNum" sz="quarter" idx="5"/>
          </p:nvPr>
        </p:nvSpPr>
        <p:spPr/>
        <p:txBody>
          <a:bodyPr/>
          <a:lstStyle/>
          <a:p>
            <a:fld id="{742F7849-88CB-4F78-B7C0-A626B430BAF4}" type="slidenum">
              <a:rPr lang="en-GB" smtClean="0"/>
              <a:t>5</a:t>
            </a:fld>
            <a:endParaRPr lang="en-GB"/>
          </a:p>
        </p:txBody>
      </p:sp>
    </p:spTree>
    <p:extLst>
      <p:ext uri="{BB962C8B-B14F-4D97-AF65-F5344CB8AC3E}">
        <p14:creationId xmlns:p14="http://schemas.microsoft.com/office/powerpoint/2010/main" val="47552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following slides to write mentee questions and quiz them on it</a:t>
            </a:r>
          </a:p>
        </p:txBody>
      </p:sp>
      <p:sp>
        <p:nvSpPr>
          <p:cNvPr id="4" name="Slide Number Placeholder 3"/>
          <p:cNvSpPr>
            <a:spLocks noGrp="1"/>
          </p:cNvSpPr>
          <p:nvPr>
            <p:ph type="sldNum" sz="quarter" idx="5"/>
          </p:nvPr>
        </p:nvSpPr>
        <p:spPr/>
        <p:txBody>
          <a:bodyPr/>
          <a:lstStyle/>
          <a:p>
            <a:fld id="{742F7849-88CB-4F78-B7C0-A626B430BAF4}" type="slidenum">
              <a:rPr lang="en-GB" smtClean="0"/>
              <a:t>20</a:t>
            </a:fld>
            <a:endParaRPr lang="en-GB"/>
          </a:p>
        </p:txBody>
      </p:sp>
    </p:spTree>
    <p:extLst>
      <p:ext uri="{BB962C8B-B14F-4D97-AF65-F5344CB8AC3E}">
        <p14:creationId xmlns:p14="http://schemas.microsoft.com/office/powerpoint/2010/main" val="380637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55F9DB3-98CA-FAAA-FBCE-ECABD7D65B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75" y="498952"/>
            <a:ext cx="11345945" cy="1657786"/>
          </a:xfrm>
          <a:prstGeom prst="rect">
            <a:avLst/>
          </a:prstGeom>
        </p:spPr>
      </p:pic>
      <p:pic>
        <p:nvPicPr>
          <p:cNvPr id="7" name="Picture 6">
            <a:extLst>
              <a:ext uri="{FF2B5EF4-FFF2-40B4-BE49-F238E27FC236}">
                <a16:creationId xmlns:a16="http://schemas.microsoft.com/office/drawing/2014/main" id="{A40CDC3D-0120-F125-2771-FADB9B4342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975" y="5027607"/>
            <a:ext cx="8817892" cy="1019137"/>
          </a:xfrm>
          <a:prstGeom prst="rect">
            <a:avLst/>
          </a:prstGeom>
        </p:spPr>
      </p:pic>
      <p:sp>
        <p:nvSpPr>
          <p:cNvPr id="8" name="Slide Number Placeholder 4">
            <a:extLst>
              <a:ext uri="{FF2B5EF4-FFF2-40B4-BE49-F238E27FC236}">
                <a16:creationId xmlns:a16="http://schemas.microsoft.com/office/drawing/2014/main" id="{20525CD5-AEFA-52D2-E6EF-E6A6FAA320C5}"/>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
        <p:nvSpPr>
          <p:cNvPr id="2" name="Title 1">
            <a:extLst>
              <a:ext uri="{FF2B5EF4-FFF2-40B4-BE49-F238E27FC236}">
                <a16:creationId xmlns:a16="http://schemas.microsoft.com/office/drawing/2014/main" id="{B7479C37-4503-A1FE-72B5-1DD8F2B17F79}"/>
              </a:ext>
            </a:extLst>
          </p:cNvPr>
          <p:cNvSpPr>
            <a:spLocks noGrp="1"/>
          </p:cNvSpPr>
          <p:nvPr>
            <p:ph type="title"/>
          </p:nvPr>
        </p:nvSpPr>
        <p:spPr>
          <a:xfrm>
            <a:off x="359975" y="2481477"/>
            <a:ext cx="9597486" cy="2164332"/>
          </a:xfrm>
        </p:spPr>
        <p:txBody>
          <a:bodyPr anchor="ctr"/>
          <a:lstStyle>
            <a:lvl1pPr>
              <a:defRPr sz="6000" b="1">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4659690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565D98-2C66-791A-E572-8B2C0F738F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788" y="1120381"/>
            <a:ext cx="3929061" cy="929865"/>
          </a:xfrm>
          <a:prstGeom prst="rect">
            <a:avLst/>
          </a:prstGeom>
        </p:spPr>
      </p:pic>
      <p:sp>
        <p:nvSpPr>
          <p:cNvPr id="3" name="Picture Placeholder 2"/>
          <p:cNvSpPr>
            <a:spLocks noGrp="1"/>
          </p:cNvSpPr>
          <p:nvPr>
            <p:ph type="pic" idx="1"/>
          </p:nvPr>
        </p:nvSpPr>
        <p:spPr>
          <a:xfrm>
            <a:off x="5183188" y="987425"/>
            <a:ext cx="6172200" cy="4873625"/>
          </a:xfrm>
        </p:spPr>
        <p:txBody>
          <a:bodyPr/>
          <a:lstStyle>
            <a:lvl1pPr marL="0" indent="0">
              <a:lnSpc>
                <a:spcPct val="100000"/>
              </a:lnSpc>
              <a:spcBef>
                <a:spcPts val="0"/>
              </a:spcBef>
              <a:spcAft>
                <a:spcPts val="300"/>
              </a:spcAft>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spcBef>
                <a:spcPts val="0"/>
              </a:spcBef>
              <a:spcAft>
                <a:spcPts val="300"/>
              </a:spcAft>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a16="http://schemas.microsoft.com/office/drawing/2014/main" id="{C33A95E2-8006-28BC-55A1-B31B47857120}"/>
              </a:ext>
            </a:extLst>
          </p:cNvPr>
          <p:cNvSpPr>
            <a:spLocks noGrp="1"/>
          </p:cNvSpPr>
          <p:nvPr>
            <p:ph type="title"/>
          </p:nvPr>
        </p:nvSpPr>
        <p:spPr>
          <a:xfrm>
            <a:off x="839788" y="1120382"/>
            <a:ext cx="3929061" cy="937018"/>
          </a:xfrm>
        </p:spPr>
        <p:txBody>
          <a:bodyPr anchor="b">
            <a:normAutofit/>
          </a:bodyPr>
          <a:lstStyle>
            <a:lvl1pPr>
              <a:defRPr sz="3200"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AA816CCB-43D4-B4BD-5E6D-07BCFD04CF24}"/>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60773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5E2258-C22F-C16B-EA02-8A097E32A3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Vertical Text Placeholder 2"/>
          <p:cNvSpPr>
            <a:spLocks noGrp="1"/>
          </p:cNvSpPr>
          <p:nvPr>
            <p:ph type="body" orient="vert" idx="1"/>
          </p:nvPr>
        </p:nvSpPr>
        <p:spPr>
          <a:xfrm>
            <a:off x="700178" y="1783927"/>
            <a:ext cx="8547339" cy="4351338"/>
          </a:xfrm>
        </p:spPr>
        <p:txBody>
          <a:bodyPr vert="eaVert"/>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91174BD6-41D3-7D76-D696-A1FAB3C851D7}"/>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C45B8815-A27A-63F7-763C-2D59D8362CBB}"/>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222844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8F63C4-DB01-D4F3-D033-F744AD272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59457" y="2350388"/>
            <a:ext cx="5545021" cy="1574496"/>
          </a:xfrm>
          <a:prstGeom prst="rect">
            <a:avLst/>
          </a:prstGeom>
        </p:spPr>
      </p:pic>
      <p:sp>
        <p:nvSpPr>
          <p:cNvPr id="3" name="Vertical Text Placeholder 2"/>
          <p:cNvSpPr>
            <a:spLocks noGrp="1"/>
          </p:cNvSpPr>
          <p:nvPr>
            <p:ph type="body" orient="vert" idx="1"/>
          </p:nvPr>
        </p:nvSpPr>
        <p:spPr>
          <a:xfrm>
            <a:off x="838200" y="365125"/>
            <a:ext cx="7734300" cy="5811838"/>
          </a:xfrm>
        </p:spPr>
        <p:txBody>
          <a:bodyPr vert="eaVert"/>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tical Title 1"/>
          <p:cNvSpPr>
            <a:spLocks noGrp="1"/>
          </p:cNvSpPr>
          <p:nvPr>
            <p:ph type="title" orient="vert"/>
          </p:nvPr>
        </p:nvSpPr>
        <p:spPr>
          <a:xfrm>
            <a:off x="9344720" y="365124"/>
            <a:ext cx="1574495" cy="5654675"/>
          </a:xfrm>
        </p:spPr>
        <p:txBody>
          <a:bodyPr vert="eaVert"/>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4" name="Slide Number Placeholder 4">
            <a:extLst>
              <a:ext uri="{FF2B5EF4-FFF2-40B4-BE49-F238E27FC236}">
                <a16:creationId xmlns:a16="http://schemas.microsoft.com/office/drawing/2014/main" id="{E569830F-78B9-8646-F2B3-0B507957FC08}"/>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51693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16A6A8-F2BB-D86D-F1D9-4C268837B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5" name="Slide Number Placeholder 4"/>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
        <p:nvSpPr>
          <p:cNvPr id="2" name="Title 1"/>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9891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F7D77A-6F63-AF17-A5AF-CBB6A1D64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Content Placeholder 2"/>
          <p:cNvSpPr>
            <a:spLocks noGrp="1"/>
          </p:cNvSpPr>
          <p:nvPr>
            <p:ph idx="1"/>
          </p:nvPr>
        </p:nvSpPr>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a:extLst>
              <a:ext uri="{FF2B5EF4-FFF2-40B4-BE49-F238E27FC236}">
                <a16:creationId xmlns:a16="http://schemas.microsoft.com/office/drawing/2014/main" id="{9D0D7F20-52A0-07F0-98D1-7384FD965BA2}"/>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609E9044-E644-60A0-2ABC-3AA2AEA14E64}"/>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2601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398143"/>
            <a:ext cx="9597486" cy="2164332"/>
          </a:xfrm>
        </p:spPr>
        <p:txBody>
          <a:bodyPr anchor="ctr"/>
          <a:lstStyle>
            <a:lvl1pPr>
              <a:defRPr sz="6000" b="1">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4">
            <a:extLst>
              <a:ext uri="{FF2B5EF4-FFF2-40B4-BE49-F238E27FC236}">
                <a16:creationId xmlns:a16="http://schemas.microsoft.com/office/drawing/2014/main" id="{2D0E64F0-F8C6-09F0-0E19-4E2905DEE0C7}"/>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pic>
        <p:nvPicPr>
          <p:cNvPr id="5" name="Picture 4" descr="A close up of a logo&#10;&#10;Description automatically generated">
            <a:extLst>
              <a:ext uri="{FF2B5EF4-FFF2-40B4-BE49-F238E27FC236}">
                <a16:creationId xmlns:a16="http://schemas.microsoft.com/office/drawing/2014/main" id="{186ACDE2-4E19-17B7-EA17-DA8AE00C8D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75" y="498952"/>
            <a:ext cx="11345945" cy="1657786"/>
          </a:xfrm>
          <a:prstGeom prst="rect">
            <a:avLst/>
          </a:prstGeom>
        </p:spPr>
      </p:pic>
    </p:spTree>
    <p:extLst>
      <p:ext uri="{BB962C8B-B14F-4D97-AF65-F5344CB8AC3E}">
        <p14:creationId xmlns:p14="http://schemas.microsoft.com/office/powerpoint/2010/main" val="89378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FDD8EE-328E-29E8-E24D-24B9D9EB7C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Content Placeholder 2"/>
          <p:cNvSpPr>
            <a:spLocks noGrp="1"/>
          </p:cNvSpPr>
          <p:nvPr>
            <p:ph sz="half" idx="1"/>
          </p:nvPr>
        </p:nvSpPr>
        <p:spPr>
          <a:xfrm>
            <a:off x="838200" y="1825625"/>
            <a:ext cx="4303143" cy="435133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300932" y="1825625"/>
            <a:ext cx="4303143" cy="435133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B7CB3393-3573-BCBE-2B0E-E6E46DB04FF0}"/>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7C30B03B-7AE0-7B43-25A5-54FDCFD4BD93}"/>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5842914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4442293" cy="823912"/>
          </a:xfrm>
        </p:spPr>
        <p:txBody>
          <a:bodyPr anchor="t">
            <a:normAutofit/>
          </a:bodyPr>
          <a:lstStyle>
            <a:lvl1pPr marL="0" indent="0">
              <a:lnSpc>
                <a:spcPct val="100000"/>
              </a:lnSpc>
              <a:spcAft>
                <a:spcPts val="300"/>
              </a:spcAft>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4442293" cy="368458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FC5C07F4-9760-AB9E-7BAF-BB47F77E61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5" name="Text Placeholder 4"/>
          <p:cNvSpPr>
            <a:spLocks noGrp="1"/>
          </p:cNvSpPr>
          <p:nvPr>
            <p:ph type="body" sz="quarter" idx="3"/>
          </p:nvPr>
        </p:nvSpPr>
        <p:spPr>
          <a:xfrm>
            <a:off x="5430328" y="1681163"/>
            <a:ext cx="4464170" cy="823912"/>
          </a:xfrm>
        </p:spPr>
        <p:txBody>
          <a:bodyPr anchor="t">
            <a:normAutofit/>
          </a:bodyPr>
          <a:lstStyle>
            <a:lvl1pPr marL="0" indent="0">
              <a:lnSpc>
                <a:spcPct val="100000"/>
              </a:lnSpc>
              <a:spcAft>
                <a:spcPts val="300"/>
              </a:spcAft>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0328" y="2505075"/>
            <a:ext cx="4464170" cy="368458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a:extLst>
              <a:ext uri="{FF2B5EF4-FFF2-40B4-BE49-F238E27FC236}">
                <a16:creationId xmlns:a16="http://schemas.microsoft.com/office/drawing/2014/main" id="{CFCFA880-5CD9-F8AE-0083-739DE78FCB2C}"/>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8" name="Slide Number Placeholder 4">
            <a:extLst>
              <a:ext uri="{FF2B5EF4-FFF2-40B4-BE49-F238E27FC236}">
                <a16:creationId xmlns:a16="http://schemas.microsoft.com/office/drawing/2014/main" id="{4748E8DC-122C-7C4A-983A-83D787E6F189}"/>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54696642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771B51-5BE8-24DE-03CA-75AED869FA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Title 1">
            <a:extLst>
              <a:ext uri="{FF2B5EF4-FFF2-40B4-BE49-F238E27FC236}">
                <a16:creationId xmlns:a16="http://schemas.microsoft.com/office/drawing/2014/main" id="{44751FE7-0C05-785D-2907-1A6A2257AF8F}"/>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4" name="Slide Number Placeholder 4">
            <a:extLst>
              <a:ext uri="{FF2B5EF4-FFF2-40B4-BE49-F238E27FC236}">
                <a16:creationId xmlns:a16="http://schemas.microsoft.com/office/drawing/2014/main" id="{A63605C9-7934-B01F-0E23-C54C7EE25577}"/>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99307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28733-183A-4A0D-BEC3-458DC6526407}"/>
              </a:ext>
            </a:extLst>
          </p:cNvPr>
          <p:cNvSpPr/>
          <p:nvPr userDrawn="1"/>
        </p:nvSpPr>
        <p:spPr>
          <a:xfrm>
            <a:off x="278831" y="4665644"/>
            <a:ext cx="1591060" cy="1591060"/>
          </a:xfrm>
          <a:prstGeom prst="ellipse">
            <a:avLst/>
          </a:prstGeom>
          <a:solidFill>
            <a:srgbClr val="B5347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C6D1DA8-AC0C-47FD-BEAE-24C06245D1BC}"/>
              </a:ext>
            </a:extLst>
          </p:cNvPr>
          <p:cNvSpPr/>
          <p:nvPr userDrawn="1"/>
        </p:nvSpPr>
        <p:spPr>
          <a:xfrm>
            <a:off x="278831" y="4042500"/>
            <a:ext cx="397533" cy="397533"/>
          </a:xfrm>
          <a:prstGeom prst="ellipse">
            <a:avLst/>
          </a:prstGeom>
          <a:solidFill>
            <a:srgbClr val="1289A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41302FB2-BB54-4A76-A988-B6FAABE3938E}"/>
              </a:ext>
            </a:extLst>
          </p:cNvPr>
          <p:cNvSpPr/>
          <p:nvPr userDrawn="1"/>
        </p:nvSpPr>
        <p:spPr>
          <a:xfrm>
            <a:off x="1574610" y="5354275"/>
            <a:ext cx="854650" cy="854650"/>
          </a:xfrm>
          <a:prstGeom prst="ellipse">
            <a:avLst/>
          </a:prstGeom>
          <a:solidFill>
            <a:srgbClr val="F79F1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4">
            <a:extLst>
              <a:ext uri="{FF2B5EF4-FFF2-40B4-BE49-F238E27FC236}">
                <a16:creationId xmlns:a16="http://schemas.microsoft.com/office/drawing/2014/main" id="{F8D717A5-C0B2-37A5-79B5-A8D61BD90CD2}"/>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23988318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12CB6-2F86-C31D-4B41-5345BC1A1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788" y="1120381"/>
            <a:ext cx="3929061" cy="929865"/>
          </a:xfrm>
          <a:prstGeom prst="rect">
            <a:avLst/>
          </a:prstGeom>
        </p:spPr>
      </p:pic>
      <p:sp>
        <p:nvSpPr>
          <p:cNvPr id="3" name="Content Placeholder 2"/>
          <p:cNvSpPr>
            <a:spLocks noGrp="1"/>
          </p:cNvSpPr>
          <p:nvPr>
            <p:ph idx="1"/>
          </p:nvPr>
        </p:nvSpPr>
        <p:spPr>
          <a:xfrm>
            <a:off x="5183188" y="987425"/>
            <a:ext cx="5487687" cy="4873625"/>
          </a:xfrm>
        </p:spPr>
        <p:txBody>
          <a:bodyPr/>
          <a:lstStyle>
            <a:lvl1pPr>
              <a:lnSpc>
                <a:spcPct val="100000"/>
              </a:lnSpc>
              <a:spcAft>
                <a:spcPts val="300"/>
              </a:spcAft>
              <a:defRPr sz="3200">
                <a:latin typeface="+mj-lt"/>
              </a:defRPr>
            </a:lvl1pPr>
            <a:lvl2pPr>
              <a:lnSpc>
                <a:spcPct val="100000"/>
              </a:lnSpc>
              <a:spcAft>
                <a:spcPts val="300"/>
              </a:spcAft>
              <a:defRPr sz="2800">
                <a:latin typeface="+mj-lt"/>
              </a:defRPr>
            </a:lvl2pPr>
            <a:lvl3pPr>
              <a:lnSpc>
                <a:spcPct val="100000"/>
              </a:lnSpc>
              <a:spcAft>
                <a:spcPts val="300"/>
              </a:spcAft>
              <a:defRPr sz="2400">
                <a:latin typeface="+mj-lt"/>
              </a:defRPr>
            </a:lvl3pPr>
            <a:lvl4pPr>
              <a:lnSpc>
                <a:spcPct val="100000"/>
              </a:lnSpc>
              <a:spcAft>
                <a:spcPts val="300"/>
              </a:spcAft>
              <a:defRPr sz="2000">
                <a:latin typeface="+mj-lt"/>
              </a:defRPr>
            </a:lvl4pPr>
            <a:lvl5pPr>
              <a:lnSpc>
                <a:spcPct val="100000"/>
              </a:lnSpc>
              <a:spcAft>
                <a:spcPts val="300"/>
              </a:spcAft>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spcAft>
                <a:spcPts val="300"/>
              </a:spcAft>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6612" y="1120382"/>
            <a:ext cx="3932237" cy="937018"/>
          </a:xfrm>
        </p:spPr>
        <p:txBody>
          <a:bodyPr anchor="b">
            <a:normAutofit/>
          </a:bodyPr>
          <a:lstStyle>
            <a:lvl1pPr>
              <a:defRPr sz="3200"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13B887A3-A177-CD70-DD90-B66DB48CD428}"/>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846731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7" name="Rectangle 6"/>
          <p:cNvSpPr/>
          <p:nvPr userDrawn="1"/>
        </p:nvSpPr>
        <p:spPr>
          <a:xfrm>
            <a:off x="0" y="6356350"/>
            <a:ext cx="12192000" cy="501650"/>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4"/>
          </p:nvPr>
        </p:nvSpPr>
        <p:spPr>
          <a:xfrm>
            <a:off x="0" y="6424612"/>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2BD75C19-2995-448E-B6BE-745C9802F51A}" type="slidenum">
              <a:rPr lang="en-GB" smtClean="0"/>
              <a:pPr/>
              <a:t>‹#›</a:t>
            </a:fld>
            <a:endParaRPr lang="en-GB" dirty="0"/>
          </a:p>
        </p:txBody>
      </p:sp>
      <p:pic>
        <p:nvPicPr>
          <p:cNvPr id="8" name="Picture 7" descr="A colorful circles and lines&#10;&#10;Description automatically generated with medium confidence">
            <a:extLst>
              <a:ext uri="{FF2B5EF4-FFF2-40B4-BE49-F238E27FC236}">
                <a16:creationId xmlns:a16="http://schemas.microsoft.com/office/drawing/2014/main" id="{0C69AA66-B1C6-9056-1ECA-69012404EDE3}"/>
              </a:ext>
            </a:extLst>
          </p:cNvPr>
          <p:cNvPicPr>
            <a:picLocks noChangeAspect="1"/>
          </p:cNvPicPr>
          <p:nvPr userDrawn="1"/>
        </p:nvPicPr>
        <p:blipFill rotWithShape="1">
          <a:blip r:embed="rId14">
            <a:alphaModFix amt="35000"/>
            <a:extLst>
              <a:ext uri="{28A0092B-C50C-407E-A947-70E740481C1C}">
                <a14:useLocalDpi xmlns:a14="http://schemas.microsoft.com/office/drawing/2010/main" val="0"/>
              </a:ext>
            </a:extLst>
          </a:blip>
          <a:srcRect r="46606" b="37017"/>
          <a:stretch/>
        </p:blipFill>
        <p:spPr>
          <a:xfrm>
            <a:off x="9531091" y="4041741"/>
            <a:ext cx="2660909" cy="2816259"/>
          </a:xfrm>
          <a:prstGeom prst="rect">
            <a:avLst/>
          </a:prstGeom>
        </p:spPr>
      </p:pic>
    </p:spTree>
    <p:extLst>
      <p:ext uri="{BB962C8B-B14F-4D97-AF65-F5344CB8AC3E}">
        <p14:creationId xmlns:p14="http://schemas.microsoft.com/office/powerpoint/2010/main" val="2682196288"/>
      </p:ext>
    </p:extLst>
  </p:cSld>
  <p:clrMap bg1="lt1" tx1="dk1" bg2="lt2" tx2="dk2" accent1="accent1" accent2="accent2" accent3="accent3" accent4="accent4" accent5="accent5" accent6="accent6" hlink="hlink" folHlink="folHlink"/>
  <p:sldLayoutIdLst>
    <p:sldLayoutId id="2147484182" r:id="rId1"/>
    <p:sldLayoutId id="2147484193"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txBox="1">
            <a:spLocks/>
          </p:cNvSpPr>
          <p:nvPr/>
        </p:nvSpPr>
        <p:spPr>
          <a:xfrm>
            <a:off x="7924800" y="642854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Slide Number Placeholder 3">
            <a:extLst>
              <a:ext uri="{FF2B5EF4-FFF2-40B4-BE49-F238E27FC236}">
                <a16:creationId xmlns:a16="http://schemas.microsoft.com/office/drawing/2014/main" id="{9D3E95A0-CE84-C59D-3DA9-DD39247E6086}"/>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1</a:t>
            </a:fld>
            <a:endParaRPr lang="en-GB" dirty="0">
              <a:latin typeface="Segoe UI Light" panose="020B0502040204020203" pitchFamily="34" charset="0"/>
              <a:cs typeface="Segoe UI Light" panose="020B0502040204020203" pitchFamily="34" charset="0"/>
            </a:endParaRPr>
          </a:p>
        </p:txBody>
      </p:sp>
      <p:sp>
        <p:nvSpPr>
          <p:cNvPr id="2" name="Title 1">
            <a:extLst>
              <a:ext uri="{FF2B5EF4-FFF2-40B4-BE49-F238E27FC236}">
                <a16:creationId xmlns:a16="http://schemas.microsoft.com/office/drawing/2014/main" id="{A48F7BE8-C526-4525-22D1-87DFB413F96B}"/>
              </a:ext>
            </a:extLst>
          </p:cNvPr>
          <p:cNvSpPr txBox="1">
            <a:spLocks/>
          </p:cNvSpPr>
          <p:nvPr/>
        </p:nvSpPr>
        <p:spPr>
          <a:xfrm>
            <a:off x="385864" y="2490281"/>
            <a:ext cx="10447236" cy="23484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1800"/>
              </a:spcAft>
              <a:buClrTx/>
              <a:buSzTx/>
              <a:buFontTx/>
              <a:buNone/>
              <a:tabLst/>
              <a:defRPr/>
            </a:pPr>
            <a:r>
              <a:rPr lang="en-GB" sz="6000" b="1" dirty="0">
                <a:solidFill>
                  <a:prstClr val="black"/>
                </a:solidFill>
                <a:latin typeface="Segoe UI Light" panose="020B0502040204020203" pitchFamily="34" charset="0"/>
                <a:cs typeface="Segoe UI Light" panose="020B0502040204020203" pitchFamily="34" charset="0"/>
              </a:rPr>
              <a:t>Physics Tutorial 4</a:t>
            </a:r>
          </a:p>
          <a:p>
            <a:pPr marL="0" marR="0" lvl="0" indent="0" defTabSz="914400" rtl="0" eaLnBrk="1" fontAlgn="auto" latinLnBrk="0" hangingPunct="1">
              <a:lnSpc>
                <a:spcPct val="100000"/>
              </a:lnSpc>
              <a:spcBef>
                <a:spcPct val="0"/>
              </a:spcBef>
              <a:spcAft>
                <a:spcPts val="1800"/>
              </a:spcAft>
              <a:buClrTx/>
              <a:buSzTx/>
              <a:buFontTx/>
              <a:buNone/>
              <a:tabLst/>
              <a:defRPr/>
            </a:pPr>
            <a:r>
              <a:rPr lang="en-GB" sz="4800" i="1" dirty="0">
                <a:solidFill>
                  <a:prstClr val="black"/>
                </a:solidFill>
                <a:latin typeface="Segoe UI Light" panose="020B0502040204020203" pitchFamily="34" charset="0"/>
                <a:cs typeface="Segoe UI Light" panose="020B0502040204020203" pitchFamily="34" charset="0"/>
              </a:rPr>
              <a:t>Illustrating Like a Physicist</a:t>
            </a:r>
            <a:endParaRPr kumimoji="0" lang="en-GB" sz="1800" i="1"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endParaRPr>
          </a:p>
        </p:txBody>
      </p:sp>
    </p:spTree>
    <p:extLst>
      <p:ext uri="{BB962C8B-B14F-4D97-AF65-F5344CB8AC3E}">
        <p14:creationId xmlns:p14="http://schemas.microsoft.com/office/powerpoint/2010/main" val="63569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4: Plotting Graphs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13" name="Picture 12">
            <a:extLst>
              <a:ext uri="{FF2B5EF4-FFF2-40B4-BE49-F238E27FC236}">
                <a16:creationId xmlns:a16="http://schemas.microsoft.com/office/drawing/2014/main" id="{561850F0-CFF9-5DD6-2A69-967FB44F47E9}"/>
              </a:ext>
            </a:extLst>
          </p:cNvPr>
          <p:cNvPicPr>
            <a:picLocks noChangeAspect="1"/>
          </p:cNvPicPr>
          <p:nvPr/>
        </p:nvPicPr>
        <p:blipFill>
          <a:blip r:embed="rId2"/>
          <a:stretch>
            <a:fillRect/>
          </a:stretch>
        </p:blipFill>
        <p:spPr>
          <a:xfrm>
            <a:off x="7847718" y="1554899"/>
            <a:ext cx="3591426" cy="409632"/>
          </a:xfrm>
          <a:prstGeom prst="rect">
            <a:avLst/>
          </a:prstGeom>
        </p:spPr>
      </p:pic>
      <p:pic>
        <p:nvPicPr>
          <p:cNvPr id="15" name="Picture 14">
            <a:extLst>
              <a:ext uri="{FF2B5EF4-FFF2-40B4-BE49-F238E27FC236}">
                <a16:creationId xmlns:a16="http://schemas.microsoft.com/office/drawing/2014/main" id="{5F32CECC-498C-82E2-D67F-72DDC0FB3A73}"/>
              </a:ext>
            </a:extLst>
          </p:cNvPr>
          <p:cNvPicPr>
            <a:picLocks noChangeAspect="1"/>
          </p:cNvPicPr>
          <p:nvPr/>
        </p:nvPicPr>
        <p:blipFill>
          <a:blip r:embed="rId3"/>
          <a:stretch>
            <a:fillRect/>
          </a:stretch>
        </p:blipFill>
        <p:spPr>
          <a:xfrm>
            <a:off x="711002" y="1554898"/>
            <a:ext cx="5282173" cy="4692609"/>
          </a:xfrm>
          <a:prstGeom prst="rect">
            <a:avLst/>
          </a:prstGeom>
        </p:spPr>
      </p:pic>
      <p:sp>
        <p:nvSpPr>
          <p:cNvPr id="16" name="Content Placeholder 5">
            <a:extLst>
              <a:ext uri="{FF2B5EF4-FFF2-40B4-BE49-F238E27FC236}">
                <a16:creationId xmlns:a16="http://schemas.microsoft.com/office/drawing/2014/main" id="{BE4B2D34-62CE-4B2B-E383-A714CBC12234}"/>
              </a:ext>
            </a:extLst>
          </p:cNvPr>
          <p:cNvSpPr txBox="1">
            <a:spLocks/>
          </p:cNvSpPr>
          <p:nvPr/>
        </p:nvSpPr>
        <p:spPr>
          <a:xfrm>
            <a:off x="6525661" y="2044404"/>
            <a:ext cx="5282173" cy="402864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1289A7"/>
              </a:buClr>
            </a:pPr>
            <a:r>
              <a:rPr lang="en-GB" sz="2400" b="1" dirty="0">
                <a:latin typeface="Segoe UI Light" panose="020B0502040204020203" pitchFamily="34" charset="0"/>
                <a:cs typeface="Segoe UI Light" panose="020B0502040204020203" pitchFamily="34" charset="0"/>
              </a:rPr>
              <a:t>TITLE:</a:t>
            </a:r>
            <a:r>
              <a:rPr lang="en-GB" sz="2400" dirty="0">
                <a:latin typeface="Segoe UI Light" panose="020B0502040204020203" pitchFamily="34" charset="0"/>
                <a:cs typeface="Segoe UI Light" panose="020B0502040204020203" pitchFamily="34" charset="0"/>
              </a:rPr>
              <a:t> we don’t know what ‘S’ and ‘T’ represent</a:t>
            </a:r>
          </a:p>
          <a:p>
            <a:pPr>
              <a:spcBef>
                <a:spcPts val="0"/>
              </a:spcBef>
              <a:buClr>
                <a:srgbClr val="1289A7"/>
              </a:buClr>
            </a:pPr>
            <a:r>
              <a:rPr lang="en-GB" sz="2400" b="1" dirty="0">
                <a:latin typeface="Segoe UI Light" panose="020B0502040204020203" pitchFamily="34" charset="0"/>
                <a:cs typeface="Segoe UI Light" panose="020B0502040204020203" pitchFamily="34" charset="0"/>
              </a:rPr>
              <a:t>AXIS LABELS:</a:t>
            </a:r>
          </a:p>
          <a:p>
            <a:pPr lvl="1">
              <a:buClr>
                <a:srgbClr val="1289A7"/>
              </a:buClr>
            </a:pPr>
            <a:r>
              <a:rPr lang="en-GB" sz="2000" b="1" dirty="0">
                <a:latin typeface="Segoe UI Light" panose="020B0502040204020203" pitchFamily="34" charset="0"/>
                <a:cs typeface="Segoe UI Light" panose="020B0502040204020203" pitchFamily="34" charset="0"/>
              </a:rPr>
              <a:t>X-AXIS: </a:t>
            </a:r>
            <a:r>
              <a:rPr lang="en-GB" sz="2000" dirty="0">
                <a:latin typeface="Segoe UI Light" panose="020B0502040204020203" pitchFamily="34" charset="0"/>
                <a:cs typeface="Segoe UI Light" panose="020B0502040204020203" pitchFamily="34" charset="0"/>
              </a:rPr>
              <a:t>no units for time</a:t>
            </a:r>
          </a:p>
          <a:p>
            <a:pPr lvl="1">
              <a:buClr>
                <a:srgbClr val="1289A7"/>
              </a:buClr>
            </a:pPr>
            <a:r>
              <a:rPr lang="en-GB" sz="2000" b="1" dirty="0">
                <a:latin typeface="Segoe UI Light" panose="020B0502040204020203" pitchFamily="34" charset="0"/>
                <a:cs typeface="Segoe UI Light" panose="020B0502040204020203" pitchFamily="34" charset="0"/>
              </a:rPr>
              <a:t>Y-AXIS: </a:t>
            </a:r>
            <a:r>
              <a:rPr lang="en-GB" sz="2000" dirty="0">
                <a:latin typeface="Segoe UI Light" panose="020B0502040204020203" pitchFamily="34" charset="0"/>
                <a:cs typeface="Segoe UI Light" panose="020B0502040204020203" pitchFamily="34" charset="0"/>
              </a:rPr>
              <a:t>no axis label at all</a:t>
            </a:r>
          </a:p>
          <a:p>
            <a:pPr>
              <a:buClr>
                <a:srgbClr val="1289A7"/>
              </a:buClr>
            </a:pPr>
            <a:r>
              <a:rPr lang="en-GB" sz="2400" b="1" dirty="0">
                <a:latin typeface="Segoe UI Light" panose="020B0502040204020203" pitchFamily="34" charset="0"/>
                <a:cs typeface="Segoe UI Light" panose="020B0502040204020203" pitchFamily="34" charset="0"/>
              </a:rPr>
              <a:t>AXES: </a:t>
            </a:r>
            <a:r>
              <a:rPr lang="en-GB" sz="2400" dirty="0">
                <a:latin typeface="Segoe UI Light" panose="020B0502040204020203" pitchFamily="34" charset="0"/>
                <a:cs typeface="Segoe UI Light" panose="020B0502040204020203" pitchFamily="34" charset="0"/>
              </a:rPr>
              <a:t>the data intervals on the x-axis aren’t evenly spaced</a:t>
            </a:r>
          </a:p>
          <a:p>
            <a:pPr>
              <a:buClr>
                <a:srgbClr val="1289A7"/>
              </a:buClr>
            </a:pPr>
            <a:r>
              <a:rPr lang="en-GB" sz="2400" b="1" dirty="0">
                <a:latin typeface="Segoe UI Light" panose="020B0502040204020203" pitchFamily="34" charset="0"/>
                <a:cs typeface="Segoe UI Light" panose="020B0502040204020203" pitchFamily="34" charset="0"/>
              </a:rPr>
              <a:t>ERROR BARS: </a:t>
            </a:r>
            <a:r>
              <a:rPr lang="en-GB" sz="2400" dirty="0">
                <a:latin typeface="Segoe UI Light" panose="020B0502040204020203" pitchFamily="34" charset="0"/>
                <a:cs typeface="Segoe UI Light" panose="020B0502040204020203" pitchFamily="34" charset="0"/>
              </a:rPr>
              <a:t>there are none!</a:t>
            </a:r>
          </a:p>
          <a:p>
            <a:pPr>
              <a:buClr>
                <a:srgbClr val="1289A7"/>
              </a:buClr>
            </a:pPr>
            <a:r>
              <a:rPr lang="en-GB" sz="2400" b="1" dirty="0">
                <a:latin typeface="Segoe UI Light" panose="020B0502040204020203" pitchFamily="34" charset="0"/>
                <a:cs typeface="Segoe UI Light" panose="020B0502040204020203" pitchFamily="34" charset="0"/>
              </a:rPr>
              <a:t>GRIDLINES: </a:t>
            </a:r>
            <a:r>
              <a:rPr lang="en-GB" sz="2400" dirty="0">
                <a:latin typeface="Segoe UI Light" panose="020B0502040204020203" pitchFamily="34" charset="0"/>
                <a:cs typeface="Segoe UI Light" panose="020B0502040204020203" pitchFamily="34" charset="0"/>
              </a:rPr>
              <a:t>none of these either</a:t>
            </a:r>
          </a:p>
        </p:txBody>
      </p:sp>
    </p:spTree>
    <p:extLst>
      <p:ext uri="{BB962C8B-B14F-4D97-AF65-F5344CB8AC3E}">
        <p14:creationId xmlns:p14="http://schemas.microsoft.com/office/powerpoint/2010/main" val="256255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C987D-3245-123F-D903-A6D8D4AF769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778952-B596-925D-2303-DE3065EB69FC}"/>
              </a:ext>
            </a:extLst>
          </p:cNvPr>
          <p:cNvSpPr>
            <a:spLocks noGrp="1"/>
          </p:cNvSpPr>
          <p:nvPr>
            <p:ph type="sldNum" sz="quarter" idx="12"/>
          </p:nvPr>
        </p:nvSpPr>
        <p:spPr/>
        <p:txBody>
          <a:bodyPr/>
          <a:lstStyle/>
          <a:p>
            <a:fld id="{2BD75C19-2995-448E-B6BE-745C9802F51A}" type="slidenum">
              <a:rPr lang="en-GB" smtClean="0"/>
              <a:pPr/>
              <a:t>11</a:t>
            </a:fld>
            <a:endParaRPr lang="en-GB" dirty="0"/>
          </a:p>
        </p:txBody>
      </p:sp>
      <p:sp>
        <p:nvSpPr>
          <p:cNvPr id="9" name="Title 2">
            <a:extLst>
              <a:ext uri="{FF2B5EF4-FFF2-40B4-BE49-F238E27FC236}">
                <a16:creationId xmlns:a16="http://schemas.microsoft.com/office/drawing/2014/main" id="{2822751A-63CB-33BA-7EC3-2B09F38B6A1E}"/>
              </a:ext>
            </a:extLst>
          </p:cNvPr>
          <p:cNvSpPr txBox="1">
            <a:spLocks/>
          </p:cNvSpPr>
          <p:nvPr/>
        </p:nvSpPr>
        <p:spPr>
          <a:xfrm>
            <a:off x="156493" y="-68542"/>
            <a:ext cx="2047265" cy="2447490"/>
          </a:xfrm>
          <a:prstGeom prst="rect">
            <a:avLst/>
          </a:prstGeom>
        </p:spPr>
        <p:txBody>
          <a:bodyPr anchor="ctr">
            <a:normAutofit/>
          </a:bodyPr>
          <a:lstStyle>
            <a:lvl1pPr algn="l" defTabSz="914400" rtl="0" eaLnBrk="1" latinLnBrk="0" hangingPunct="1">
              <a:lnSpc>
                <a:spcPct val="90000"/>
              </a:lnSpc>
              <a:spcBef>
                <a:spcPct val="0"/>
              </a:spcBef>
              <a:buNone/>
              <a:defRPr sz="4400" b="1" kern="1200">
                <a:solidFill>
                  <a:schemeClr val="tx1"/>
                </a:solidFill>
                <a:latin typeface="Segoe UI Light" panose="020B0502040204020203" pitchFamily="34" charset="0"/>
                <a:ea typeface="+mj-ea"/>
                <a:cs typeface="Segoe UI Light" panose="020B0502040204020203" pitchFamily="34" charset="0"/>
              </a:defRPr>
            </a:lvl1pPr>
          </a:lstStyle>
          <a:p>
            <a:r>
              <a:rPr lang="en-GB" dirty="0"/>
              <a:t>Task 4: Plotting Graphs</a:t>
            </a:r>
          </a:p>
        </p:txBody>
      </p:sp>
      <p:pic>
        <p:nvPicPr>
          <p:cNvPr id="3" name="Picture 2">
            <a:extLst>
              <a:ext uri="{FF2B5EF4-FFF2-40B4-BE49-F238E27FC236}">
                <a16:creationId xmlns:a16="http://schemas.microsoft.com/office/drawing/2014/main" id="{DA45C364-25EB-2325-1250-F52BE8BC4AB8}"/>
              </a:ext>
            </a:extLst>
          </p:cNvPr>
          <p:cNvPicPr>
            <a:picLocks noChangeAspect="1"/>
          </p:cNvPicPr>
          <p:nvPr/>
        </p:nvPicPr>
        <p:blipFill>
          <a:blip r:embed="rId2"/>
          <a:stretch>
            <a:fillRect/>
          </a:stretch>
        </p:blipFill>
        <p:spPr>
          <a:xfrm>
            <a:off x="2441736" y="731214"/>
            <a:ext cx="7153956" cy="5092957"/>
          </a:xfrm>
          <a:prstGeom prst="rect">
            <a:avLst/>
          </a:prstGeom>
        </p:spPr>
      </p:pic>
      <p:pic>
        <p:nvPicPr>
          <p:cNvPr id="4" name="Picture 3">
            <a:extLst>
              <a:ext uri="{FF2B5EF4-FFF2-40B4-BE49-F238E27FC236}">
                <a16:creationId xmlns:a16="http://schemas.microsoft.com/office/drawing/2014/main" id="{EFE06B0D-64E2-057F-ADC0-692D60FCE15E}"/>
              </a:ext>
            </a:extLst>
          </p:cNvPr>
          <p:cNvPicPr>
            <a:picLocks noChangeAspect="1"/>
          </p:cNvPicPr>
          <p:nvPr/>
        </p:nvPicPr>
        <p:blipFill>
          <a:blip r:embed="rId3"/>
          <a:stretch>
            <a:fillRect/>
          </a:stretch>
        </p:blipFill>
        <p:spPr>
          <a:xfrm>
            <a:off x="8240616" y="124494"/>
            <a:ext cx="3930601" cy="361190"/>
          </a:xfrm>
          <a:prstGeom prst="rect">
            <a:avLst/>
          </a:prstGeom>
        </p:spPr>
      </p:pic>
      <p:pic>
        <p:nvPicPr>
          <p:cNvPr id="5" name="Picture 4">
            <a:extLst>
              <a:ext uri="{FF2B5EF4-FFF2-40B4-BE49-F238E27FC236}">
                <a16:creationId xmlns:a16="http://schemas.microsoft.com/office/drawing/2014/main" id="{5DA30F4F-136F-04FF-66FA-CE56B0F73400}"/>
              </a:ext>
            </a:extLst>
          </p:cNvPr>
          <p:cNvPicPr>
            <a:picLocks noChangeAspect="1"/>
          </p:cNvPicPr>
          <p:nvPr/>
        </p:nvPicPr>
        <p:blipFill>
          <a:blip r:embed="rId4"/>
          <a:stretch>
            <a:fillRect/>
          </a:stretch>
        </p:blipFill>
        <p:spPr>
          <a:xfrm>
            <a:off x="2108314" y="1773713"/>
            <a:ext cx="333422" cy="447737"/>
          </a:xfrm>
          <a:prstGeom prst="rect">
            <a:avLst/>
          </a:prstGeom>
        </p:spPr>
      </p:pic>
      <p:pic>
        <p:nvPicPr>
          <p:cNvPr id="6" name="Picture 5">
            <a:extLst>
              <a:ext uri="{FF2B5EF4-FFF2-40B4-BE49-F238E27FC236}">
                <a16:creationId xmlns:a16="http://schemas.microsoft.com/office/drawing/2014/main" id="{5B29BC41-31DE-4653-86CB-E0C1B0589C1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97308" y="5026826"/>
            <a:ext cx="457264" cy="533474"/>
          </a:xfrm>
          <a:prstGeom prst="rect">
            <a:avLst/>
          </a:prstGeom>
        </p:spPr>
      </p:pic>
      <p:pic>
        <p:nvPicPr>
          <p:cNvPr id="7" name="Picture 6">
            <a:extLst>
              <a:ext uri="{FF2B5EF4-FFF2-40B4-BE49-F238E27FC236}">
                <a16:creationId xmlns:a16="http://schemas.microsoft.com/office/drawing/2014/main" id="{A1788282-109D-18E5-86BC-96C208F81F1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768502" y="977177"/>
            <a:ext cx="485843" cy="466790"/>
          </a:xfrm>
          <a:prstGeom prst="rect">
            <a:avLst/>
          </a:prstGeom>
        </p:spPr>
      </p:pic>
      <p:pic>
        <p:nvPicPr>
          <p:cNvPr id="8" name="Picture 7">
            <a:extLst>
              <a:ext uri="{FF2B5EF4-FFF2-40B4-BE49-F238E27FC236}">
                <a16:creationId xmlns:a16="http://schemas.microsoft.com/office/drawing/2014/main" id="{AA45A66C-EAC3-0549-6521-64865C741A7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180577" y="540499"/>
            <a:ext cx="457264" cy="562053"/>
          </a:xfrm>
          <a:prstGeom prst="rect">
            <a:avLst/>
          </a:prstGeom>
        </p:spPr>
      </p:pic>
      <p:pic>
        <p:nvPicPr>
          <p:cNvPr id="10" name="Picture 9">
            <a:extLst>
              <a:ext uri="{FF2B5EF4-FFF2-40B4-BE49-F238E27FC236}">
                <a16:creationId xmlns:a16="http://schemas.microsoft.com/office/drawing/2014/main" id="{D5E00CEC-7E04-F249-5CA1-E1931E89EC40}"/>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9589781" y="977178"/>
            <a:ext cx="2581436" cy="1810090"/>
          </a:xfrm>
          <a:prstGeom prst="rect">
            <a:avLst/>
          </a:prstGeom>
        </p:spPr>
      </p:pic>
    </p:spTree>
    <p:extLst>
      <p:ext uri="{BB962C8B-B14F-4D97-AF65-F5344CB8AC3E}">
        <p14:creationId xmlns:p14="http://schemas.microsoft.com/office/powerpoint/2010/main" val="261611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10C3D4-CE84-F17B-4860-C95FD641BF17}"/>
              </a:ext>
            </a:extLst>
          </p:cNvPr>
          <p:cNvSpPr>
            <a:spLocks noGrp="1"/>
          </p:cNvSpPr>
          <p:nvPr>
            <p:ph type="sldNum" sz="quarter" idx="12"/>
          </p:nvPr>
        </p:nvSpPr>
        <p:spPr/>
        <p:txBody>
          <a:bodyPr/>
          <a:lstStyle/>
          <a:p>
            <a:fld id="{2BD75C19-2995-448E-B6BE-745C9802F51A}" type="slidenum">
              <a:rPr lang="en-GB" smtClean="0"/>
              <a:pPr/>
              <a:t>12</a:t>
            </a:fld>
            <a:endParaRPr lang="en-GB" dirty="0"/>
          </a:p>
        </p:txBody>
      </p:sp>
      <p:pic>
        <p:nvPicPr>
          <p:cNvPr id="4" name="Picture 3">
            <a:extLst>
              <a:ext uri="{FF2B5EF4-FFF2-40B4-BE49-F238E27FC236}">
                <a16:creationId xmlns:a16="http://schemas.microsoft.com/office/drawing/2014/main" id="{9A4B1C18-B69F-4760-B13C-3FDF50CF39C3}"/>
              </a:ext>
            </a:extLst>
          </p:cNvPr>
          <p:cNvPicPr>
            <a:picLocks noChangeAspect="1"/>
          </p:cNvPicPr>
          <p:nvPr/>
        </p:nvPicPr>
        <p:blipFill>
          <a:blip r:embed="rId2"/>
          <a:stretch>
            <a:fillRect/>
          </a:stretch>
        </p:blipFill>
        <p:spPr>
          <a:xfrm>
            <a:off x="2565370" y="690920"/>
            <a:ext cx="6942188" cy="5098168"/>
          </a:xfrm>
          <a:prstGeom prst="rect">
            <a:avLst/>
          </a:prstGeom>
        </p:spPr>
      </p:pic>
      <p:pic>
        <p:nvPicPr>
          <p:cNvPr id="5" name="Picture 4">
            <a:extLst>
              <a:ext uri="{FF2B5EF4-FFF2-40B4-BE49-F238E27FC236}">
                <a16:creationId xmlns:a16="http://schemas.microsoft.com/office/drawing/2014/main" id="{93321DF5-A884-A5AC-2E63-427C85CB127C}"/>
              </a:ext>
            </a:extLst>
          </p:cNvPr>
          <p:cNvPicPr>
            <a:picLocks noChangeAspect="1"/>
          </p:cNvPicPr>
          <p:nvPr/>
        </p:nvPicPr>
        <p:blipFill>
          <a:blip r:embed="rId3"/>
          <a:stretch>
            <a:fillRect/>
          </a:stretch>
        </p:blipFill>
        <p:spPr>
          <a:xfrm>
            <a:off x="2112349" y="2423017"/>
            <a:ext cx="336518" cy="1289983"/>
          </a:xfrm>
          <a:prstGeom prst="rect">
            <a:avLst/>
          </a:prstGeom>
        </p:spPr>
      </p:pic>
      <p:pic>
        <p:nvPicPr>
          <p:cNvPr id="6" name="Picture 5">
            <a:extLst>
              <a:ext uri="{FF2B5EF4-FFF2-40B4-BE49-F238E27FC236}">
                <a16:creationId xmlns:a16="http://schemas.microsoft.com/office/drawing/2014/main" id="{3BC64E23-224E-6CC5-EE6F-FE063FC6BFFB}"/>
              </a:ext>
            </a:extLst>
          </p:cNvPr>
          <p:cNvPicPr>
            <a:picLocks noChangeAspect="1"/>
          </p:cNvPicPr>
          <p:nvPr/>
        </p:nvPicPr>
        <p:blipFill>
          <a:blip r:embed="rId4"/>
          <a:stretch>
            <a:fillRect/>
          </a:stretch>
        </p:blipFill>
        <p:spPr>
          <a:xfrm>
            <a:off x="4862417" y="5875490"/>
            <a:ext cx="2467165" cy="355627"/>
          </a:xfrm>
          <a:prstGeom prst="rect">
            <a:avLst/>
          </a:prstGeom>
        </p:spPr>
      </p:pic>
      <p:pic>
        <p:nvPicPr>
          <p:cNvPr id="7" name="Picture 6">
            <a:extLst>
              <a:ext uri="{FF2B5EF4-FFF2-40B4-BE49-F238E27FC236}">
                <a16:creationId xmlns:a16="http://schemas.microsoft.com/office/drawing/2014/main" id="{EB77359D-BEEE-82F1-EAC3-65ECEF60416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718454" y="869257"/>
            <a:ext cx="6543946" cy="4756772"/>
          </a:xfrm>
          <a:prstGeom prst="rect">
            <a:avLst/>
          </a:prstGeom>
        </p:spPr>
      </p:pic>
      <p:pic>
        <p:nvPicPr>
          <p:cNvPr id="8" name="Picture 7">
            <a:extLst>
              <a:ext uri="{FF2B5EF4-FFF2-40B4-BE49-F238E27FC236}">
                <a16:creationId xmlns:a16="http://schemas.microsoft.com/office/drawing/2014/main" id="{4B8C34A5-055D-8DE4-986F-05A685BC2CDD}"/>
              </a:ext>
            </a:extLst>
          </p:cNvPr>
          <p:cNvPicPr>
            <a:picLocks noChangeAspect="1"/>
          </p:cNvPicPr>
          <p:nvPr/>
        </p:nvPicPr>
        <p:blipFill>
          <a:blip r:embed="rId6"/>
          <a:stretch>
            <a:fillRect/>
          </a:stretch>
        </p:blipFill>
        <p:spPr>
          <a:xfrm>
            <a:off x="4039411" y="188607"/>
            <a:ext cx="4284846" cy="395399"/>
          </a:xfrm>
          <a:prstGeom prst="rect">
            <a:avLst/>
          </a:prstGeom>
        </p:spPr>
      </p:pic>
      <p:sp>
        <p:nvSpPr>
          <p:cNvPr id="9" name="Title 2">
            <a:extLst>
              <a:ext uri="{FF2B5EF4-FFF2-40B4-BE49-F238E27FC236}">
                <a16:creationId xmlns:a16="http://schemas.microsoft.com/office/drawing/2014/main" id="{C44EB478-BE45-7C88-AE1B-592FB0F86370}"/>
              </a:ext>
            </a:extLst>
          </p:cNvPr>
          <p:cNvSpPr txBox="1">
            <a:spLocks/>
          </p:cNvSpPr>
          <p:nvPr/>
        </p:nvSpPr>
        <p:spPr>
          <a:xfrm>
            <a:off x="156493" y="-68542"/>
            <a:ext cx="2047265" cy="2447490"/>
          </a:xfrm>
          <a:prstGeom prst="rect">
            <a:avLst/>
          </a:prstGeom>
        </p:spPr>
        <p:txBody>
          <a:bodyPr anchor="ctr">
            <a:normAutofit/>
          </a:bodyPr>
          <a:lstStyle>
            <a:lvl1pPr algn="l" defTabSz="914400" rtl="0" eaLnBrk="1" latinLnBrk="0" hangingPunct="1">
              <a:lnSpc>
                <a:spcPct val="90000"/>
              </a:lnSpc>
              <a:spcBef>
                <a:spcPct val="0"/>
              </a:spcBef>
              <a:buNone/>
              <a:defRPr sz="4400" b="1" kern="1200">
                <a:solidFill>
                  <a:schemeClr val="tx1"/>
                </a:solidFill>
                <a:latin typeface="Segoe UI Light" panose="020B0502040204020203" pitchFamily="34" charset="0"/>
                <a:ea typeface="+mj-ea"/>
                <a:cs typeface="Segoe UI Light" panose="020B0502040204020203" pitchFamily="34" charset="0"/>
              </a:defRPr>
            </a:lvl1pPr>
          </a:lstStyle>
          <a:p>
            <a:r>
              <a:rPr lang="en-GB" dirty="0"/>
              <a:t>Task 4: Plotting Graphs</a:t>
            </a:r>
          </a:p>
        </p:txBody>
      </p:sp>
      <p:pic>
        <p:nvPicPr>
          <p:cNvPr id="10" name="Picture 9">
            <a:extLst>
              <a:ext uri="{FF2B5EF4-FFF2-40B4-BE49-F238E27FC236}">
                <a16:creationId xmlns:a16="http://schemas.microsoft.com/office/drawing/2014/main" id="{56F53540-A712-F4D7-8B4F-BE9B64BFDC4B}"/>
              </a:ext>
            </a:extLst>
          </p:cNvPr>
          <p:cNvPicPr>
            <a:picLocks noChangeAspect="1"/>
          </p:cNvPicPr>
          <p:nvPr/>
        </p:nvPicPr>
        <p:blipFill>
          <a:blip r:embed="rId7"/>
          <a:stretch>
            <a:fillRect/>
          </a:stretch>
        </p:blipFill>
        <p:spPr>
          <a:xfrm>
            <a:off x="8676784" y="78478"/>
            <a:ext cx="3515216" cy="409632"/>
          </a:xfrm>
          <a:prstGeom prst="rect">
            <a:avLst/>
          </a:prstGeom>
        </p:spPr>
      </p:pic>
      <p:pic>
        <p:nvPicPr>
          <p:cNvPr id="12" name="Picture 11">
            <a:extLst>
              <a:ext uri="{FF2B5EF4-FFF2-40B4-BE49-F238E27FC236}">
                <a16:creationId xmlns:a16="http://schemas.microsoft.com/office/drawing/2014/main" id="{6BE0ACEB-3DE0-8FF4-E8B2-53B08229F8D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624107" y="5374553"/>
            <a:ext cx="1643073" cy="1001873"/>
          </a:xfrm>
          <a:prstGeom prst="rect">
            <a:avLst/>
          </a:prstGeom>
        </p:spPr>
      </p:pic>
      <p:sp>
        <p:nvSpPr>
          <p:cNvPr id="13" name="Content Placeholder 5">
            <a:extLst>
              <a:ext uri="{FF2B5EF4-FFF2-40B4-BE49-F238E27FC236}">
                <a16:creationId xmlns:a16="http://schemas.microsoft.com/office/drawing/2014/main" id="{6651F967-6952-0A6D-A494-96FA90566BD3}"/>
              </a:ext>
            </a:extLst>
          </p:cNvPr>
          <p:cNvSpPr txBox="1">
            <a:spLocks/>
          </p:cNvSpPr>
          <p:nvPr/>
        </p:nvSpPr>
        <p:spPr>
          <a:xfrm>
            <a:off x="9671168" y="869257"/>
            <a:ext cx="2364339" cy="92739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1289A7"/>
              </a:buClr>
              <a:buNone/>
            </a:pPr>
            <a:r>
              <a:rPr lang="en-GB" sz="2400" dirty="0">
                <a:latin typeface="Segoe UI Light" panose="020B0502040204020203" pitchFamily="34" charset="0"/>
                <a:cs typeface="Segoe UI Light" panose="020B0502040204020203" pitchFamily="34" charset="0"/>
              </a:rPr>
              <a:t>Now let’s find the y-intercept…</a:t>
            </a:r>
          </a:p>
        </p:txBody>
      </p:sp>
      <p:sp>
        <p:nvSpPr>
          <p:cNvPr id="14" name="Content Placeholder 5">
            <a:extLst>
              <a:ext uri="{FF2B5EF4-FFF2-40B4-BE49-F238E27FC236}">
                <a16:creationId xmlns:a16="http://schemas.microsoft.com/office/drawing/2014/main" id="{DBC42988-D030-6367-113B-886DF4264282}"/>
              </a:ext>
            </a:extLst>
          </p:cNvPr>
          <p:cNvSpPr txBox="1">
            <a:spLocks/>
          </p:cNvSpPr>
          <p:nvPr/>
        </p:nvSpPr>
        <p:spPr>
          <a:xfrm>
            <a:off x="9671169" y="1915250"/>
            <a:ext cx="2114432" cy="92739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1289A7"/>
              </a:buClr>
              <a:buNone/>
            </a:pPr>
            <a:r>
              <a:rPr lang="en-GB" sz="2400" dirty="0">
                <a:latin typeface="Segoe UI Light" panose="020B0502040204020203" pitchFamily="34" charset="0"/>
                <a:cs typeface="Segoe UI Light" panose="020B0502040204020203" pitchFamily="34" charset="0"/>
              </a:rPr>
              <a:t>Then the gradient…</a:t>
            </a:r>
          </a:p>
        </p:txBody>
      </p:sp>
      <p:pic>
        <p:nvPicPr>
          <p:cNvPr id="16" name="Picture 15">
            <a:extLst>
              <a:ext uri="{FF2B5EF4-FFF2-40B4-BE49-F238E27FC236}">
                <a16:creationId xmlns:a16="http://schemas.microsoft.com/office/drawing/2014/main" id="{A60BD617-7067-556D-9BAD-BCB68AF28674}"/>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4383684" y="1741090"/>
            <a:ext cx="3636808" cy="2707098"/>
          </a:xfrm>
          <a:prstGeom prst="rect">
            <a:avLst/>
          </a:prstGeom>
        </p:spPr>
      </p:pic>
      <p:pic>
        <p:nvPicPr>
          <p:cNvPr id="18" name="Picture 17">
            <a:extLst>
              <a:ext uri="{FF2B5EF4-FFF2-40B4-BE49-F238E27FC236}">
                <a16:creationId xmlns:a16="http://schemas.microsoft.com/office/drawing/2014/main" id="{EF8D82B8-D320-42C9-C2B0-63D56C0730D4}"/>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4383683" y="4374676"/>
            <a:ext cx="3595092" cy="1226199"/>
          </a:xfrm>
          <a:prstGeom prst="rect">
            <a:avLst/>
          </a:prstGeom>
        </p:spPr>
      </p:pic>
      <p:pic>
        <p:nvPicPr>
          <p:cNvPr id="20" name="Picture 19">
            <a:extLst>
              <a:ext uri="{FF2B5EF4-FFF2-40B4-BE49-F238E27FC236}">
                <a16:creationId xmlns:a16="http://schemas.microsoft.com/office/drawing/2014/main" id="{C7F1FBC2-70E5-E2B6-A69C-E37ED8B6D1C4}"/>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2768600" y="1741089"/>
            <a:ext cx="5209809" cy="2717725"/>
          </a:xfrm>
          <a:prstGeom prst="rect">
            <a:avLst/>
          </a:prstGeom>
        </p:spPr>
      </p:pic>
    </p:spTree>
    <p:extLst>
      <p:ext uri="{BB962C8B-B14F-4D97-AF65-F5344CB8AC3E}">
        <p14:creationId xmlns:p14="http://schemas.microsoft.com/office/powerpoint/2010/main" val="288920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645CE-BCFF-41B8-5A64-C4BD2B4CE0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B4E21D-5525-BA63-51FA-5A35CD61D2C1}"/>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60559AC9-DF25-D513-2A78-6823F1C131CE}"/>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6" name="Picture 5">
            <a:extLst>
              <a:ext uri="{FF2B5EF4-FFF2-40B4-BE49-F238E27FC236}">
                <a16:creationId xmlns:a16="http://schemas.microsoft.com/office/drawing/2014/main" id="{3423FA59-B87B-ED4E-4768-2CEFAF8A2CFC}"/>
              </a:ext>
            </a:extLst>
          </p:cNvPr>
          <p:cNvPicPr>
            <a:picLocks noChangeAspect="1"/>
          </p:cNvPicPr>
          <p:nvPr/>
        </p:nvPicPr>
        <p:blipFill>
          <a:blip r:embed="rId2"/>
          <a:stretch>
            <a:fillRect/>
          </a:stretch>
        </p:blipFill>
        <p:spPr>
          <a:xfrm>
            <a:off x="461243" y="1802905"/>
            <a:ext cx="1448002" cy="381053"/>
          </a:xfrm>
          <a:prstGeom prst="rect">
            <a:avLst/>
          </a:prstGeom>
        </p:spPr>
      </p:pic>
      <p:pic>
        <p:nvPicPr>
          <p:cNvPr id="5" name="Picture 4">
            <a:extLst>
              <a:ext uri="{FF2B5EF4-FFF2-40B4-BE49-F238E27FC236}">
                <a16:creationId xmlns:a16="http://schemas.microsoft.com/office/drawing/2014/main" id="{B96E271B-92E2-3286-B761-F95EE88D700E}"/>
              </a:ext>
            </a:extLst>
          </p:cNvPr>
          <p:cNvPicPr>
            <a:picLocks noChangeAspect="1"/>
          </p:cNvPicPr>
          <p:nvPr/>
        </p:nvPicPr>
        <p:blipFill>
          <a:blip r:embed="rId3"/>
          <a:stretch>
            <a:fillRect/>
          </a:stretch>
        </p:blipFill>
        <p:spPr>
          <a:xfrm>
            <a:off x="461243" y="2311922"/>
            <a:ext cx="9063757" cy="1970381"/>
          </a:xfrm>
          <a:prstGeom prst="rect">
            <a:avLst/>
          </a:prstGeom>
        </p:spPr>
      </p:pic>
      <p:pic>
        <p:nvPicPr>
          <p:cNvPr id="8" name="Picture 7">
            <a:extLst>
              <a:ext uri="{FF2B5EF4-FFF2-40B4-BE49-F238E27FC236}">
                <a16:creationId xmlns:a16="http://schemas.microsoft.com/office/drawing/2014/main" id="{206B3242-443D-C9F5-14A5-4CA0DFA66AEE}"/>
              </a:ext>
            </a:extLst>
          </p:cNvPr>
          <p:cNvPicPr>
            <a:picLocks noChangeAspect="1"/>
          </p:cNvPicPr>
          <p:nvPr/>
        </p:nvPicPr>
        <p:blipFill>
          <a:blip r:embed="rId4"/>
          <a:stretch>
            <a:fillRect/>
          </a:stretch>
        </p:blipFill>
        <p:spPr>
          <a:xfrm>
            <a:off x="4914257" y="4410267"/>
            <a:ext cx="4610743" cy="724001"/>
          </a:xfrm>
          <a:prstGeom prst="rect">
            <a:avLst/>
          </a:prstGeom>
        </p:spPr>
      </p:pic>
      <p:pic>
        <p:nvPicPr>
          <p:cNvPr id="14" name="Picture 13">
            <a:extLst>
              <a:ext uri="{FF2B5EF4-FFF2-40B4-BE49-F238E27FC236}">
                <a16:creationId xmlns:a16="http://schemas.microsoft.com/office/drawing/2014/main" id="{0FD039E3-EF27-8818-9A67-E4C3B4D0A02E}"/>
              </a:ext>
            </a:extLst>
          </p:cNvPr>
          <p:cNvPicPr>
            <a:picLocks noChangeAspect="1"/>
          </p:cNvPicPr>
          <p:nvPr/>
        </p:nvPicPr>
        <p:blipFill>
          <a:blip r:embed="rId5"/>
          <a:stretch>
            <a:fillRect/>
          </a:stretch>
        </p:blipFill>
        <p:spPr>
          <a:xfrm>
            <a:off x="461243" y="2311924"/>
            <a:ext cx="9063757" cy="1962762"/>
          </a:xfrm>
          <a:prstGeom prst="rect">
            <a:avLst/>
          </a:prstGeom>
        </p:spPr>
      </p:pic>
    </p:spTree>
    <p:extLst>
      <p:ext uri="{BB962C8B-B14F-4D97-AF65-F5344CB8AC3E}">
        <p14:creationId xmlns:p14="http://schemas.microsoft.com/office/powerpoint/2010/main" val="113736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F388B-F072-E6F7-D855-6A0D4083206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6838C45-30C7-BE59-679A-E46119BF93C0}"/>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EE699173-3B26-9358-2701-8E18A3B3C9DF}"/>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6" name="Picture 5">
            <a:extLst>
              <a:ext uri="{FF2B5EF4-FFF2-40B4-BE49-F238E27FC236}">
                <a16:creationId xmlns:a16="http://schemas.microsoft.com/office/drawing/2014/main" id="{B90CC81D-FB15-3299-36E9-712335ADD13E}"/>
              </a:ext>
            </a:extLst>
          </p:cNvPr>
          <p:cNvPicPr>
            <a:picLocks noChangeAspect="1"/>
          </p:cNvPicPr>
          <p:nvPr/>
        </p:nvPicPr>
        <p:blipFill>
          <a:blip r:embed="rId2"/>
          <a:srcRect r="70007"/>
          <a:stretch/>
        </p:blipFill>
        <p:spPr>
          <a:xfrm>
            <a:off x="461243" y="1802905"/>
            <a:ext cx="434303" cy="381053"/>
          </a:xfrm>
          <a:prstGeom prst="rect">
            <a:avLst/>
          </a:prstGeom>
        </p:spPr>
      </p:pic>
      <p:pic>
        <p:nvPicPr>
          <p:cNvPr id="5" name="Picture 4">
            <a:extLst>
              <a:ext uri="{FF2B5EF4-FFF2-40B4-BE49-F238E27FC236}">
                <a16:creationId xmlns:a16="http://schemas.microsoft.com/office/drawing/2014/main" id="{4F9BBDE8-47A1-95D6-E176-AD8CDA2B0368}"/>
              </a:ext>
            </a:extLst>
          </p:cNvPr>
          <p:cNvPicPr>
            <a:picLocks noChangeAspect="1"/>
          </p:cNvPicPr>
          <p:nvPr/>
        </p:nvPicPr>
        <p:blipFill>
          <a:blip r:embed="rId3"/>
          <a:stretch>
            <a:fillRect/>
          </a:stretch>
        </p:blipFill>
        <p:spPr>
          <a:xfrm>
            <a:off x="880401" y="1790475"/>
            <a:ext cx="1028844" cy="390580"/>
          </a:xfrm>
          <a:prstGeom prst="rect">
            <a:avLst/>
          </a:prstGeom>
        </p:spPr>
      </p:pic>
      <p:pic>
        <p:nvPicPr>
          <p:cNvPr id="11" name="Picture 10">
            <a:extLst>
              <a:ext uri="{FF2B5EF4-FFF2-40B4-BE49-F238E27FC236}">
                <a16:creationId xmlns:a16="http://schemas.microsoft.com/office/drawing/2014/main" id="{E93EDADA-C109-EC51-B572-D9AA60EC3754}"/>
              </a:ext>
            </a:extLst>
          </p:cNvPr>
          <p:cNvPicPr>
            <a:picLocks noChangeAspect="1"/>
          </p:cNvPicPr>
          <p:nvPr/>
        </p:nvPicPr>
        <p:blipFill>
          <a:blip r:embed="rId4"/>
          <a:stretch>
            <a:fillRect/>
          </a:stretch>
        </p:blipFill>
        <p:spPr>
          <a:xfrm>
            <a:off x="5924551" y="243504"/>
            <a:ext cx="6115050" cy="6123615"/>
          </a:xfrm>
          <a:prstGeom prst="rect">
            <a:avLst/>
          </a:prstGeom>
        </p:spPr>
      </p:pic>
      <p:pic>
        <p:nvPicPr>
          <p:cNvPr id="13" name="Picture 12">
            <a:extLst>
              <a:ext uri="{FF2B5EF4-FFF2-40B4-BE49-F238E27FC236}">
                <a16:creationId xmlns:a16="http://schemas.microsoft.com/office/drawing/2014/main" id="{9ADEAA18-D48B-FB90-FF88-A97CBB0936AA}"/>
              </a:ext>
            </a:extLst>
          </p:cNvPr>
          <p:cNvPicPr>
            <a:picLocks noChangeAspect="1"/>
          </p:cNvPicPr>
          <p:nvPr/>
        </p:nvPicPr>
        <p:blipFill>
          <a:blip r:embed="rId5"/>
          <a:srcRect l="18933" t="21380" b="25634"/>
          <a:stretch>
            <a:fillRect/>
          </a:stretch>
        </p:blipFill>
        <p:spPr>
          <a:xfrm>
            <a:off x="3335576" y="1802905"/>
            <a:ext cx="2368372" cy="3017259"/>
          </a:xfrm>
          <a:prstGeom prst="rect">
            <a:avLst/>
          </a:prstGeom>
        </p:spPr>
      </p:pic>
      <p:pic>
        <p:nvPicPr>
          <p:cNvPr id="14" name="Picture 13">
            <a:extLst>
              <a:ext uri="{FF2B5EF4-FFF2-40B4-BE49-F238E27FC236}">
                <a16:creationId xmlns:a16="http://schemas.microsoft.com/office/drawing/2014/main" id="{630203B6-555E-7669-3AEE-8E7EF4956144}"/>
              </a:ext>
            </a:extLst>
          </p:cNvPr>
          <p:cNvPicPr>
            <a:picLocks noChangeAspect="1"/>
          </p:cNvPicPr>
          <p:nvPr/>
        </p:nvPicPr>
        <p:blipFill>
          <a:blip r:embed="rId5"/>
          <a:srcRect l="24423" b="81839"/>
          <a:stretch>
            <a:fillRect/>
          </a:stretch>
        </p:blipFill>
        <p:spPr>
          <a:xfrm>
            <a:off x="906993" y="2394813"/>
            <a:ext cx="2207980" cy="1034187"/>
          </a:xfrm>
          <a:prstGeom prst="rect">
            <a:avLst/>
          </a:prstGeom>
        </p:spPr>
      </p:pic>
      <p:pic>
        <p:nvPicPr>
          <p:cNvPr id="16" name="Picture 15">
            <a:extLst>
              <a:ext uri="{FF2B5EF4-FFF2-40B4-BE49-F238E27FC236}">
                <a16:creationId xmlns:a16="http://schemas.microsoft.com/office/drawing/2014/main" id="{7B0B8442-A716-2E07-E857-DAED309834A0}"/>
              </a:ext>
            </a:extLst>
          </p:cNvPr>
          <p:cNvPicPr>
            <a:picLocks noChangeAspect="1"/>
          </p:cNvPicPr>
          <p:nvPr/>
        </p:nvPicPr>
        <p:blipFill>
          <a:blip r:embed="rId5"/>
          <a:srcRect t="78770"/>
          <a:stretch>
            <a:fillRect/>
          </a:stretch>
        </p:blipFill>
        <p:spPr>
          <a:xfrm>
            <a:off x="303771" y="3465103"/>
            <a:ext cx="2921503" cy="1208940"/>
          </a:xfrm>
          <a:prstGeom prst="rect">
            <a:avLst/>
          </a:prstGeom>
        </p:spPr>
      </p:pic>
      <p:pic>
        <p:nvPicPr>
          <p:cNvPr id="18" name="Picture 17">
            <a:extLst>
              <a:ext uri="{FF2B5EF4-FFF2-40B4-BE49-F238E27FC236}">
                <a16:creationId xmlns:a16="http://schemas.microsoft.com/office/drawing/2014/main" id="{680A365C-EB0C-7083-E954-675B8ACF2CDA}"/>
              </a:ext>
            </a:extLst>
          </p:cNvPr>
          <p:cNvPicPr>
            <a:picLocks noChangeAspect="1"/>
          </p:cNvPicPr>
          <p:nvPr/>
        </p:nvPicPr>
        <p:blipFill>
          <a:blip r:embed="rId6"/>
          <a:stretch>
            <a:fillRect/>
          </a:stretch>
        </p:blipFill>
        <p:spPr>
          <a:xfrm>
            <a:off x="461243" y="4789592"/>
            <a:ext cx="1667108" cy="457264"/>
          </a:xfrm>
          <a:prstGeom prst="rect">
            <a:avLst/>
          </a:prstGeom>
        </p:spPr>
      </p:pic>
      <p:pic>
        <p:nvPicPr>
          <p:cNvPr id="20" name="Picture 19">
            <a:extLst>
              <a:ext uri="{FF2B5EF4-FFF2-40B4-BE49-F238E27FC236}">
                <a16:creationId xmlns:a16="http://schemas.microsoft.com/office/drawing/2014/main" id="{3FA27A74-A2AD-B839-0929-D730613862E5}"/>
              </a:ext>
            </a:extLst>
          </p:cNvPr>
          <p:cNvPicPr>
            <a:picLocks noChangeAspect="1"/>
          </p:cNvPicPr>
          <p:nvPr/>
        </p:nvPicPr>
        <p:blipFill>
          <a:blip r:embed="rId7"/>
          <a:stretch>
            <a:fillRect/>
          </a:stretch>
        </p:blipFill>
        <p:spPr>
          <a:xfrm>
            <a:off x="461243" y="5288345"/>
            <a:ext cx="3810532" cy="666843"/>
          </a:xfrm>
          <a:prstGeom prst="rect">
            <a:avLst/>
          </a:prstGeom>
        </p:spPr>
      </p:pic>
      <p:pic>
        <p:nvPicPr>
          <p:cNvPr id="22" name="Picture 21">
            <a:extLst>
              <a:ext uri="{FF2B5EF4-FFF2-40B4-BE49-F238E27FC236}">
                <a16:creationId xmlns:a16="http://schemas.microsoft.com/office/drawing/2014/main" id="{F6F9044D-D9F8-15A4-9D8A-AAF97ED7F9BF}"/>
              </a:ext>
            </a:extLst>
          </p:cNvPr>
          <p:cNvPicPr>
            <a:picLocks noChangeAspect="1"/>
          </p:cNvPicPr>
          <p:nvPr/>
        </p:nvPicPr>
        <p:blipFill>
          <a:blip r:embed="rId8"/>
          <a:stretch>
            <a:fillRect/>
          </a:stretch>
        </p:blipFill>
        <p:spPr>
          <a:xfrm>
            <a:off x="3781123" y="5656510"/>
            <a:ext cx="2172003" cy="352474"/>
          </a:xfrm>
          <a:prstGeom prst="rect">
            <a:avLst/>
          </a:prstGeom>
        </p:spPr>
      </p:pic>
    </p:spTree>
    <p:extLst>
      <p:ext uri="{BB962C8B-B14F-4D97-AF65-F5344CB8AC3E}">
        <p14:creationId xmlns:p14="http://schemas.microsoft.com/office/powerpoint/2010/main" val="68861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51257-0468-BA66-D21C-4052B77D44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7398A2-8E7C-EBA3-EC75-4667D03F9CE2}"/>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57E9B037-55B3-F77E-D08B-626A569988AF}"/>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10" name="Picture 9">
            <a:extLst>
              <a:ext uri="{FF2B5EF4-FFF2-40B4-BE49-F238E27FC236}">
                <a16:creationId xmlns:a16="http://schemas.microsoft.com/office/drawing/2014/main" id="{F03F8816-6B88-E8F8-9098-2B2EC078C569}"/>
              </a:ext>
            </a:extLst>
          </p:cNvPr>
          <p:cNvPicPr>
            <a:picLocks noChangeAspect="1"/>
          </p:cNvPicPr>
          <p:nvPr/>
        </p:nvPicPr>
        <p:blipFill>
          <a:blip r:embed="rId2"/>
          <a:stretch>
            <a:fillRect/>
          </a:stretch>
        </p:blipFill>
        <p:spPr>
          <a:xfrm>
            <a:off x="152400" y="2282958"/>
            <a:ext cx="9515475" cy="3528448"/>
          </a:xfrm>
          <a:prstGeom prst="rect">
            <a:avLst/>
          </a:prstGeom>
        </p:spPr>
      </p:pic>
      <p:pic>
        <p:nvPicPr>
          <p:cNvPr id="15" name="Picture 14">
            <a:extLst>
              <a:ext uri="{FF2B5EF4-FFF2-40B4-BE49-F238E27FC236}">
                <a16:creationId xmlns:a16="http://schemas.microsoft.com/office/drawing/2014/main" id="{57F16F5A-2BAE-E744-D551-01471202A1D0}"/>
              </a:ext>
            </a:extLst>
          </p:cNvPr>
          <p:cNvPicPr>
            <a:picLocks noChangeAspect="1"/>
          </p:cNvPicPr>
          <p:nvPr/>
        </p:nvPicPr>
        <p:blipFill>
          <a:blip r:embed="rId3"/>
          <a:stretch>
            <a:fillRect/>
          </a:stretch>
        </p:blipFill>
        <p:spPr>
          <a:xfrm>
            <a:off x="152400" y="1747644"/>
            <a:ext cx="1409897" cy="390580"/>
          </a:xfrm>
          <a:prstGeom prst="rect">
            <a:avLst/>
          </a:prstGeom>
        </p:spPr>
      </p:pic>
      <p:pic>
        <p:nvPicPr>
          <p:cNvPr id="17" name="Picture 16">
            <a:extLst>
              <a:ext uri="{FF2B5EF4-FFF2-40B4-BE49-F238E27FC236}">
                <a16:creationId xmlns:a16="http://schemas.microsoft.com/office/drawing/2014/main" id="{B0649098-8D53-D95A-5E34-1634FC746D95}"/>
              </a:ext>
            </a:extLst>
          </p:cNvPr>
          <p:cNvPicPr>
            <a:picLocks noChangeAspect="1"/>
          </p:cNvPicPr>
          <p:nvPr/>
        </p:nvPicPr>
        <p:blipFill>
          <a:blip r:embed="rId4"/>
          <a:stretch>
            <a:fillRect/>
          </a:stretch>
        </p:blipFill>
        <p:spPr>
          <a:xfrm>
            <a:off x="152400" y="2254383"/>
            <a:ext cx="9614649" cy="3565996"/>
          </a:xfrm>
          <a:prstGeom prst="rect">
            <a:avLst/>
          </a:prstGeom>
        </p:spPr>
      </p:pic>
      <p:pic>
        <p:nvPicPr>
          <p:cNvPr id="21" name="Picture 20">
            <a:extLst>
              <a:ext uri="{FF2B5EF4-FFF2-40B4-BE49-F238E27FC236}">
                <a16:creationId xmlns:a16="http://schemas.microsoft.com/office/drawing/2014/main" id="{7F034345-95E1-E67B-6C78-1D3FDEEFFD99}"/>
              </a:ext>
            </a:extLst>
          </p:cNvPr>
          <p:cNvPicPr>
            <a:picLocks noChangeAspect="1"/>
          </p:cNvPicPr>
          <p:nvPr/>
        </p:nvPicPr>
        <p:blipFill>
          <a:blip r:embed="rId5"/>
          <a:stretch>
            <a:fillRect/>
          </a:stretch>
        </p:blipFill>
        <p:spPr>
          <a:xfrm>
            <a:off x="4824083" y="5839981"/>
            <a:ext cx="4715533" cy="285790"/>
          </a:xfrm>
          <a:prstGeom prst="rect">
            <a:avLst/>
          </a:prstGeom>
        </p:spPr>
      </p:pic>
    </p:spTree>
    <p:extLst>
      <p:ext uri="{BB962C8B-B14F-4D97-AF65-F5344CB8AC3E}">
        <p14:creationId xmlns:p14="http://schemas.microsoft.com/office/powerpoint/2010/main" val="382977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EFAE3-58CA-6072-9D9F-D182EFBD1B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E0B213-9502-F127-F80E-334BC796EAD0}"/>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236B35D6-084D-13E5-AD0C-BFDA9FFB02FF}"/>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9" name="Picture 8">
            <a:extLst>
              <a:ext uri="{FF2B5EF4-FFF2-40B4-BE49-F238E27FC236}">
                <a16:creationId xmlns:a16="http://schemas.microsoft.com/office/drawing/2014/main" id="{97452B5B-423A-8467-5486-B97F205ED01E}"/>
              </a:ext>
            </a:extLst>
          </p:cNvPr>
          <p:cNvPicPr>
            <a:picLocks noChangeAspect="1"/>
          </p:cNvPicPr>
          <p:nvPr/>
        </p:nvPicPr>
        <p:blipFill>
          <a:blip r:embed="rId2"/>
          <a:stretch>
            <a:fillRect/>
          </a:stretch>
        </p:blipFill>
        <p:spPr>
          <a:xfrm>
            <a:off x="3149578" y="1594724"/>
            <a:ext cx="7439678" cy="4719877"/>
          </a:xfrm>
          <a:prstGeom prst="rect">
            <a:avLst/>
          </a:prstGeom>
        </p:spPr>
      </p:pic>
      <p:pic>
        <p:nvPicPr>
          <p:cNvPr id="12" name="Picture 11">
            <a:extLst>
              <a:ext uri="{FF2B5EF4-FFF2-40B4-BE49-F238E27FC236}">
                <a16:creationId xmlns:a16="http://schemas.microsoft.com/office/drawing/2014/main" id="{67BA9492-E037-C123-1C04-26E9C4B479CB}"/>
              </a:ext>
            </a:extLst>
          </p:cNvPr>
          <p:cNvPicPr>
            <a:picLocks noChangeAspect="1"/>
          </p:cNvPicPr>
          <p:nvPr/>
        </p:nvPicPr>
        <p:blipFill>
          <a:blip r:embed="rId3"/>
          <a:stretch>
            <a:fillRect/>
          </a:stretch>
        </p:blipFill>
        <p:spPr>
          <a:xfrm>
            <a:off x="451249" y="1709713"/>
            <a:ext cx="1495634" cy="352474"/>
          </a:xfrm>
          <a:prstGeom prst="rect">
            <a:avLst/>
          </a:prstGeom>
        </p:spPr>
      </p:pic>
      <p:pic>
        <p:nvPicPr>
          <p:cNvPr id="24" name="Picture 23">
            <a:extLst>
              <a:ext uri="{FF2B5EF4-FFF2-40B4-BE49-F238E27FC236}">
                <a16:creationId xmlns:a16="http://schemas.microsoft.com/office/drawing/2014/main" id="{01C5DAEC-60AD-03F1-0649-EAAE08FDD433}"/>
              </a:ext>
            </a:extLst>
          </p:cNvPr>
          <p:cNvPicPr>
            <a:picLocks noChangeAspect="1"/>
          </p:cNvPicPr>
          <p:nvPr/>
        </p:nvPicPr>
        <p:blipFill>
          <a:blip r:embed="rId4"/>
          <a:stretch>
            <a:fillRect/>
          </a:stretch>
        </p:blipFill>
        <p:spPr>
          <a:xfrm>
            <a:off x="432896" y="2186618"/>
            <a:ext cx="2386504" cy="3867490"/>
          </a:xfrm>
          <a:prstGeom prst="rect">
            <a:avLst/>
          </a:prstGeom>
        </p:spPr>
      </p:pic>
    </p:spTree>
    <p:extLst>
      <p:ext uri="{BB962C8B-B14F-4D97-AF65-F5344CB8AC3E}">
        <p14:creationId xmlns:p14="http://schemas.microsoft.com/office/powerpoint/2010/main" val="390169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2324100" y="1212758"/>
            <a:ext cx="3409138" cy="1365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Why Graphs Are Useful</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17</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543846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Gradient and Intercept</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
        <p:nvSpPr>
          <p:cNvPr id="22" name="Title 1">
            <a:extLst>
              <a:ext uri="{FF2B5EF4-FFF2-40B4-BE49-F238E27FC236}">
                <a16:creationId xmlns:a16="http://schemas.microsoft.com/office/drawing/2014/main" id="{947EF2E4-781E-52BE-CFD3-58258661DEB1}"/>
              </a:ext>
            </a:extLst>
          </p:cNvPr>
          <p:cNvSpPr txBox="1">
            <a:spLocks/>
          </p:cNvSpPr>
          <p:nvPr/>
        </p:nvSpPr>
        <p:spPr>
          <a:xfrm>
            <a:off x="720505" y="2004001"/>
            <a:ext cx="9710027" cy="1676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ea typeface="+mj-ea"/>
                <a:cs typeface="Segoe UI Light" panose="020B0502040204020203" pitchFamily="34" charset="0"/>
              </a:rPr>
              <a:t>What are the definitions of gradient and intercept?</a:t>
            </a:r>
          </a:p>
        </p:txBody>
      </p:sp>
      <p:sp>
        <p:nvSpPr>
          <p:cNvPr id="23" name="Title 1">
            <a:extLst>
              <a:ext uri="{FF2B5EF4-FFF2-40B4-BE49-F238E27FC236}">
                <a16:creationId xmlns:a16="http://schemas.microsoft.com/office/drawing/2014/main" id="{7919E4D4-4E0A-78CE-753E-37BC85027927}"/>
              </a:ext>
            </a:extLst>
          </p:cNvPr>
          <p:cNvSpPr txBox="1">
            <a:spLocks/>
          </p:cNvSpPr>
          <p:nvPr/>
        </p:nvSpPr>
        <p:spPr>
          <a:xfrm>
            <a:off x="1364440" y="3770459"/>
            <a:ext cx="8103039" cy="6068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Why are they important in science?</a:t>
            </a:r>
          </a:p>
        </p:txBody>
      </p:sp>
    </p:spTree>
    <p:extLst>
      <p:ext uri="{BB962C8B-B14F-4D97-AF65-F5344CB8AC3E}">
        <p14:creationId xmlns:p14="http://schemas.microsoft.com/office/powerpoint/2010/main" val="295290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04EAE-3713-21FA-AF4D-A64C7563811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5520FD-B054-84DD-67C9-4D4BAD0BAB2C}"/>
              </a:ext>
            </a:extLst>
          </p:cNvPr>
          <p:cNvSpPr>
            <a:spLocks noGrp="1"/>
          </p:cNvSpPr>
          <p:nvPr>
            <p:ph type="sldNum" sz="quarter" idx="12"/>
          </p:nvPr>
        </p:nvSpPr>
        <p:spPr/>
        <p:txBody>
          <a:bodyPr/>
          <a:lstStyle/>
          <a:p>
            <a:fld id="{2BD75C19-2995-448E-B6BE-745C9802F51A}" type="slidenum">
              <a:rPr lang="en-GB" smtClean="0"/>
              <a:pPr/>
              <a:t>19</a:t>
            </a:fld>
            <a:endParaRPr lang="en-GB" dirty="0"/>
          </a:p>
        </p:txBody>
      </p:sp>
      <p:pic>
        <p:nvPicPr>
          <p:cNvPr id="11" name="Picture 2" descr="Hertzsprung-Russell diagram | Definition &amp; Facts | Britannica">
            <a:extLst>
              <a:ext uri="{FF2B5EF4-FFF2-40B4-BE49-F238E27FC236}">
                <a16:creationId xmlns:a16="http://schemas.microsoft.com/office/drawing/2014/main" id="{6E417AC7-65AF-D8AC-F812-59F2BAE117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288" y="0"/>
            <a:ext cx="58118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86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08C15C-0AE4-4025-974F-7BCCF254E5EA}"/>
              </a:ext>
            </a:extLst>
          </p:cNvPr>
          <p:cNvSpPr txBox="1"/>
          <p:nvPr/>
        </p:nvSpPr>
        <p:spPr>
          <a:xfrm>
            <a:off x="3094778" y="669816"/>
            <a:ext cx="7287713" cy="4594335"/>
          </a:xfrm>
          <a:prstGeom prst="rect">
            <a:avLst/>
          </a:prstGeom>
          <a:noFill/>
        </p:spPr>
        <p:txBody>
          <a:bodyPr wrap="square" rtlCol="0">
            <a:spAutoFit/>
          </a:bodyPr>
          <a:lstStyle/>
          <a:p>
            <a:pPr>
              <a:lnSpc>
                <a:spcPct val="150000"/>
              </a:lnSpc>
            </a:pPr>
            <a:r>
              <a:rPr lang="en-US" sz="4000" dirty="0">
                <a:latin typeface="Segoe UI Light" panose="020B0502040204020203" pitchFamily="34" charset="0"/>
                <a:cs typeface="Segoe UI Light" panose="020B0502040204020203" pitchFamily="34" charset="0"/>
              </a:rPr>
              <a:t>Introduction</a:t>
            </a:r>
          </a:p>
          <a:p>
            <a:pPr>
              <a:lnSpc>
                <a:spcPct val="150000"/>
              </a:lnSpc>
            </a:pPr>
            <a:r>
              <a:rPr lang="en-US" sz="4000" dirty="0">
                <a:latin typeface="Segoe UI Light" panose="020B0502040204020203" pitchFamily="34" charset="0"/>
                <a:cs typeface="Segoe UI Light" panose="020B0502040204020203" pitchFamily="34" charset="0"/>
              </a:rPr>
              <a:t>Self-Study Recap</a:t>
            </a:r>
          </a:p>
          <a:p>
            <a:pPr>
              <a:lnSpc>
                <a:spcPct val="150000"/>
              </a:lnSpc>
            </a:pPr>
            <a:r>
              <a:rPr lang="en-US" sz="4000" dirty="0">
                <a:latin typeface="Segoe UI Light" panose="020B0502040204020203" pitchFamily="34" charset="0"/>
                <a:cs typeface="Segoe UI Light" panose="020B0502040204020203" pitchFamily="34" charset="0"/>
              </a:rPr>
              <a:t>Why Graphs Are Useful</a:t>
            </a:r>
          </a:p>
          <a:p>
            <a:pPr>
              <a:lnSpc>
                <a:spcPct val="150000"/>
              </a:lnSpc>
            </a:pPr>
            <a:r>
              <a:rPr lang="en-US" sz="4000" dirty="0">
                <a:latin typeface="Segoe UI Light" panose="020B0502040204020203" pitchFamily="34" charset="0"/>
                <a:cs typeface="Segoe UI Light" panose="020B0502040204020203" pitchFamily="34" charset="0"/>
              </a:rPr>
              <a:t>Kinetic Energy</a:t>
            </a:r>
          </a:p>
          <a:p>
            <a:pPr>
              <a:lnSpc>
                <a:spcPct val="150000"/>
              </a:lnSpc>
            </a:pPr>
            <a:r>
              <a:rPr lang="en-US" sz="4000" dirty="0">
                <a:latin typeface="Segoe UI Light" panose="020B0502040204020203" pitchFamily="34" charset="0"/>
                <a:cs typeface="Segoe UI Light" panose="020B0502040204020203" pitchFamily="34" charset="0"/>
              </a:rPr>
              <a:t>Reflection</a:t>
            </a:r>
          </a:p>
        </p:txBody>
      </p:sp>
      <p:pic>
        <p:nvPicPr>
          <p:cNvPr id="16" name="Picture 15">
            <a:extLst>
              <a:ext uri="{FF2B5EF4-FFF2-40B4-BE49-F238E27FC236}">
                <a16:creationId xmlns:a16="http://schemas.microsoft.com/office/drawing/2014/main" id="{5BC5A85D-0415-14AD-FCC9-2E8C00BC1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595" y="3871856"/>
            <a:ext cx="697486" cy="262494"/>
          </a:xfrm>
          <a:prstGeom prst="rect">
            <a:avLst/>
          </a:prstGeom>
        </p:spPr>
      </p:pic>
      <p:pic>
        <p:nvPicPr>
          <p:cNvPr id="15" name="Picture 14">
            <a:extLst>
              <a:ext uri="{FF2B5EF4-FFF2-40B4-BE49-F238E27FC236}">
                <a16:creationId xmlns:a16="http://schemas.microsoft.com/office/drawing/2014/main" id="{91D85073-69AA-3A7C-7876-E09D031B1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802" y="2067300"/>
            <a:ext cx="697486" cy="262494"/>
          </a:xfrm>
          <a:prstGeom prst="rect">
            <a:avLst/>
          </a:prstGeom>
        </p:spPr>
      </p:pic>
      <p:pic>
        <p:nvPicPr>
          <p:cNvPr id="12" name="Picture 11">
            <a:extLst>
              <a:ext uri="{FF2B5EF4-FFF2-40B4-BE49-F238E27FC236}">
                <a16:creationId xmlns:a16="http://schemas.microsoft.com/office/drawing/2014/main" id="{5DE57CCD-FCBE-7834-97D5-F4329BA1E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68" y="2934456"/>
            <a:ext cx="697486" cy="262494"/>
          </a:xfrm>
          <a:prstGeom prst="rect">
            <a:avLst/>
          </a:prstGeom>
        </p:spPr>
      </p:pic>
      <p:pic>
        <p:nvPicPr>
          <p:cNvPr id="8" name="Picture 7">
            <a:extLst>
              <a:ext uri="{FF2B5EF4-FFF2-40B4-BE49-F238E27FC236}">
                <a16:creationId xmlns:a16="http://schemas.microsoft.com/office/drawing/2014/main" id="{AEB383E8-9074-CE38-A8DE-BB1A3BFC8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70" y="1096525"/>
            <a:ext cx="697486" cy="262494"/>
          </a:xfrm>
          <a:prstGeom prst="rect">
            <a:avLst/>
          </a:prstGeom>
        </p:spPr>
      </p:pic>
      <p:sp>
        <p:nvSpPr>
          <p:cNvPr id="6" name="Slide Number Placeholder 3">
            <a:extLst>
              <a:ext uri="{FF2B5EF4-FFF2-40B4-BE49-F238E27FC236}">
                <a16:creationId xmlns:a16="http://schemas.microsoft.com/office/drawing/2014/main" id="{10461D70-8ADF-5710-6CDC-76A80DF7E7CF}"/>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a:t>
            </a:fld>
            <a:endParaRPr lang="en-GB" dirty="0">
              <a:latin typeface="Segoe UI Light" panose="020B0502040204020203" pitchFamily="34" charset="0"/>
              <a:cs typeface="Segoe UI Light" panose="020B0502040204020203" pitchFamily="34" charset="0"/>
            </a:endParaRPr>
          </a:p>
        </p:txBody>
      </p:sp>
      <p:pic>
        <p:nvPicPr>
          <p:cNvPr id="2" name="Picture 1">
            <a:extLst>
              <a:ext uri="{FF2B5EF4-FFF2-40B4-BE49-F238E27FC236}">
                <a16:creationId xmlns:a16="http://schemas.microsoft.com/office/drawing/2014/main" id="{CD95FACC-F168-3059-2FB8-D8ABF951D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68" y="4779320"/>
            <a:ext cx="697486" cy="262494"/>
          </a:xfrm>
          <a:prstGeom prst="rect">
            <a:avLst/>
          </a:prstGeom>
        </p:spPr>
      </p:pic>
      <p:pic>
        <p:nvPicPr>
          <p:cNvPr id="9" name="Picture 8" descr="A close up of a logo&#10;&#10;Description automatically generated">
            <a:extLst>
              <a:ext uri="{FF2B5EF4-FFF2-40B4-BE49-F238E27FC236}">
                <a16:creationId xmlns:a16="http://schemas.microsoft.com/office/drawing/2014/main" id="{7589363C-760B-6D9B-B499-C1DDE930B6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6361" y="114311"/>
            <a:ext cx="5454822" cy="797018"/>
          </a:xfrm>
          <a:prstGeom prst="rect">
            <a:avLst/>
          </a:prstGeom>
        </p:spPr>
      </p:pic>
    </p:spTree>
    <p:extLst>
      <p:ext uri="{BB962C8B-B14F-4D97-AF65-F5344CB8AC3E}">
        <p14:creationId xmlns:p14="http://schemas.microsoft.com/office/powerpoint/2010/main" val="62243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1857984" y="1809946"/>
            <a:ext cx="3875254" cy="7678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GB" b="1" dirty="0">
                <a:solidFill>
                  <a:prstClr val="black"/>
                </a:solidFill>
                <a:latin typeface="Segoe UI Light" panose="020B0502040204020203" pitchFamily="34" charset="0"/>
                <a:cs typeface="Segoe UI Light" panose="020B0502040204020203" pitchFamily="34" charset="0"/>
              </a:rPr>
              <a:t>Kinetic Energy</a:t>
            </a:r>
            <a:endPar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endParaRP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20</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390317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E1E66-285F-F16F-6477-E5F8F05AEE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E0DD5C-657C-AA03-6D6F-FFCD7C8DC33D}"/>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Kinetic Energy</a:t>
            </a:r>
          </a:p>
        </p:txBody>
      </p:sp>
      <p:sp>
        <p:nvSpPr>
          <p:cNvPr id="2" name="Slide Number Placeholder 3">
            <a:extLst>
              <a:ext uri="{FF2B5EF4-FFF2-40B4-BE49-F238E27FC236}">
                <a16:creationId xmlns:a16="http://schemas.microsoft.com/office/drawing/2014/main" id="{1E027815-3D11-22AA-FA25-4F6EE363CED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
        <p:nvSpPr>
          <p:cNvPr id="22" name="Title 1">
            <a:extLst>
              <a:ext uri="{FF2B5EF4-FFF2-40B4-BE49-F238E27FC236}">
                <a16:creationId xmlns:a16="http://schemas.microsoft.com/office/drawing/2014/main" id="{E3631F9A-A1F7-37ED-AABA-BEC4849228C0}"/>
              </a:ext>
            </a:extLst>
          </p:cNvPr>
          <p:cNvSpPr txBox="1">
            <a:spLocks/>
          </p:cNvSpPr>
          <p:nvPr/>
        </p:nvSpPr>
        <p:spPr>
          <a:xfrm>
            <a:off x="720505" y="2004001"/>
            <a:ext cx="9710027" cy="1676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ea typeface="+mj-ea"/>
                <a:cs typeface="Segoe UI Light" panose="020B0502040204020203" pitchFamily="34" charset="0"/>
              </a:rPr>
              <a:t>What is kinetic energy?</a:t>
            </a:r>
          </a:p>
        </p:txBody>
      </p:sp>
      <p:sp>
        <p:nvSpPr>
          <p:cNvPr id="23" name="Title 1">
            <a:extLst>
              <a:ext uri="{FF2B5EF4-FFF2-40B4-BE49-F238E27FC236}">
                <a16:creationId xmlns:a16="http://schemas.microsoft.com/office/drawing/2014/main" id="{9570DFDD-7DCC-B61A-3A6A-424CFF3971A8}"/>
              </a:ext>
            </a:extLst>
          </p:cNvPr>
          <p:cNvSpPr txBox="1">
            <a:spLocks/>
          </p:cNvSpPr>
          <p:nvPr/>
        </p:nvSpPr>
        <p:spPr>
          <a:xfrm>
            <a:off x="1364440" y="2846534"/>
            <a:ext cx="8103039" cy="6068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Can you remember</a:t>
            </a:r>
            <a:r>
              <a:rPr kumimoji="0" lang="en-GB" sz="3600" i="0" u="none" strike="noStrike" kern="1200" cap="none" spc="0" normalizeH="0" noProof="0" dirty="0">
                <a:ln>
                  <a:noFill/>
                </a:ln>
                <a:solidFill>
                  <a:prstClr val="black"/>
                </a:solidFill>
                <a:effectLst/>
                <a:uLnTx/>
                <a:uFillTx/>
                <a:latin typeface="Segoe UI Light" panose="020B0502040204020203" pitchFamily="34" charset="0"/>
                <a:cs typeface="Segoe UI Light" panose="020B0502040204020203" pitchFamily="34" charset="0"/>
              </a:rPr>
              <a:t> the equation?</a:t>
            </a:r>
            <a:endParaRPr kumimoji="0" lang="en-GB" sz="360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endParaRPr>
          </a:p>
        </p:txBody>
      </p:sp>
      <p:pic>
        <p:nvPicPr>
          <p:cNvPr id="5" name="Picture 4">
            <a:extLst>
              <a:ext uri="{FF2B5EF4-FFF2-40B4-BE49-F238E27FC236}">
                <a16:creationId xmlns:a16="http://schemas.microsoft.com/office/drawing/2014/main" id="{F7A4C192-27BF-4D14-486A-4DED27293AF3}"/>
              </a:ext>
            </a:extLst>
          </p:cNvPr>
          <p:cNvPicPr>
            <a:picLocks noChangeAspect="1"/>
          </p:cNvPicPr>
          <p:nvPr/>
        </p:nvPicPr>
        <p:blipFill>
          <a:blip r:embed="rId2"/>
          <a:stretch>
            <a:fillRect/>
          </a:stretch>
        </p:blipFill>
        <p:spPr>
          <a:xfrm>
            <a:off x="1158102" y="3862118"/>
            <a:ext cx="4257857" cy="2066770"/>
          </a:xfrm>
          <a:prstGeom prst="rect">
            <a:avLst/>
          </a:prstGeom>
        </p:spPr>
      </p:pic>
      <p:pic>
        <p:nvPicPr>
          <p:cNvPr id="7" name="Picture 6">
            <a:extLst>
              <a:ext uri="{FF2B5EF4-FFF2-40B4-BE49-F238E27FC236}">
                <a16:creationId xmlns:a16="http://schemas.microsoft.com/office/drawing/2014/main" id="{93110218-8FB1-EA43-6033-7D92277CCF2E}"/>
              </a:ext>
            </a:extLst>
          </p:cNvPr>
          <p:cNvPicPr>
            <a:picLocks noChangeAspect="1"/>
          </p:cNvPicPr>
          <p:nvPr/>
        </p:nvPicPr>
        <p:blipFill>
          <a:blip r:embed="rId3"/>
          <a:stretch>
            <a:fillRect/>
          </a:stretch>
        </p:blipFill>
        <p:spPr>
          <a:xfrm>
            <a:off x="6200775" y="4295965"/>
            <a:ext cx="2343150" cy="1199077"/>
          </a:xfrm>
          <a:prstGeom prst="rect">
            <a:avLst/>
          </a:prstGeom>
        </p:spPr>
      </p:pic>
    </p:spTree>
    <p:extLst>
      <p:ext uri="{BB962C8B-B14F-4D97-AF65-F5344CB8AC3E}">
        <p14:creationId xmlns:p14="http://schemas.microsoft.com/office/powerpoint/2010/main" val="327403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64D2D-A757-404E-1288-E6D555BAC3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028D34-E827-69C0-D6DD-54A1BF48A87D}"/>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Graph Drawing</a:t>
            </a:r>
          </a:p>
        </p:txBody>
      </p:sp>
      <p:sp>
        <p:nvSpPr>
          <p:cNvPr id="2" name="Slide Number Placeholder 3">
            <a:extLst>
              <a:ext uri="{FF2B5EF4-FFF2-40B4-BE49-F238E27FC236}">
                <a16:creationId xmlns:a16="http://schemas.microsoft.com/office/drawing/2014/main" id="{900A2DF3-F77F-8818-52AF-4C5E75107658}"/>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
        <p:nvSpPr>
          <p:cNvPr id="22" name="Title 1">
            <a:extLst>
              <a:ext uri="{FF2B5EF4-FFF2-40B4-BE49-F238E27FC236}">
                <a16:creationId xmlns:a16="http://schemas.microsoft.com/office/drawing/2014/main" id="{0517C5E3-412A-A4BD-D057-0AF5077BE15F}"/>
              </a:ext>
            </a:extLst>
          </p:cNvPr>
          <p:cNvSpPr txBox="1">
            <a:spLocks/>
          </p:cNvSpPr>
          <p:nvPr/>
        </p:nvSpPr>
        <p:spPr>
          <a:xfrm>
            <a:off x="560945" y="1723835"/>
            <a:ext cx="10107055" cy="714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ea typeface="+mj-ea"/>
                <a:cs typeface="Segoe UI Light" panose="020B0502040204020203" pitchFamily="34" charset="0"/>
              </a:rPr>
              <a:t>Draw a graph of energy versus velocity squared using this data:</a:t>
            </a:r>
          </a:p>
        </p:txBody>
      </p:sp>
      <p:graphicFrame>
        <p:nvGraphicFramePr>
          <p:cNvPr id="4" name="Table 3">
            <a:extLst>
              <a:ext uri="{FF2B5EF4-FFF2-40B4-BE49-F238E27FC236}">
                <a16:creationId xmlns:a16="http://schemas.microsoft.com/office/drawing/2014/main" id="{9A564454-3DBD-DDC4-5217-41E6B5FA5EA2}"/>
              </a:ext>
            </a:extLst>
          </p:cNvPr>
          <p:cNvGraphicFramePr>
            <a:graphicFrameLocks noGrp="1"/>
          </p:cNvGraphicFramePr>
          <p:nvPr>
            <p:extLst>
              <p:ext uri="{D42A27DB-BD31-4B8C-83A1-F6EECF244321}">
                <p14:modId xmlns:p14="http://schemas.microsoft.com/office/powerpoint/2010/main" val="1931461451"/>
              </p:ext>
            </p:extLst>
          </p:nvPr>
        </p:nvGraphicFramePr>
        <p:xfrm>
          <a:off x="827645" y="3219449"/>
          <a:ext cx="9154555" cy="1057276"/>
        </p:xfrm>
        <a:graphic>
          <a:graphicData uri="http://schemas.openxmlformats.org/drawingml/2006/table">
            <a:tbl>
              <a:tblPr firstRow="1" bandRow="1">
                <a:tableStyleId>{5C22544A-7EE6-4342-B048-85BDC9FD1C3A}</a:tableStyleId>
              </a:tblPr>
              <a:tblGrid>
                <a:gridCol w="2060935">
                  <a:extLst>
                    <a:ext uri="{9D8B030D-6E8A-4147-A177-3AD203B41FA5}">
                      <a16:colId xmlns:a16="http://schemas.microsoft.com/office/drawing/2014/main" val="1081244947"/>
                    </a:ext>
                  </a:extLst>
                </a:gridCol>
                <a:gridCol w="1182270">
                  <a:extLst>
                    <a:ext uri="{9D8B030D-6E8A-4147-A177-3AD203B41FA5}">
                      <a16:colId xmlns:a16="http://schemas.microsoft.com/office/drawing/2014/main" val="3058462356"/>
                    </a:ext>
                  </a:extLst>
                </a:gridCol>
                <a:gridCol w="1182270">
                  <a:extLst>
                    <a:ext uri="{9D8B030D-6E8A-4147-A177-3AD203B41FA5}">
                      <a16:colId xmlns:a16="http://schemas.microsoft.com/office/drawing/2014/main" val="774699515"/>
                    </a:ext>
                  </a:extLst>
                </a:gridCol>
                <a:gridCol w="1182270">
                  <a:extLst>
                    <a:ext uri="{9D8B030D-6E8A-4147-A177-3AD203B41FA5}">
                      <a16:colId xmlns:a16="http://schemas.microsoft.com/office/drawing/2014/main" val="677550557"/>
                    </a:ext>
                  </a:extLst>
                </a:gridCol>
                <a:gridCol w="1182270">
                  <a:extLst>
                    <a:ext uri="{9D8B030D-6E8A-4147-A177-3AD203B41FA5}">
                      <a16:colId xmlns:a16="http://schemas.microsoft.com/office/drawing/2014/main" val="3001623584"/>
                    </a:ext>
                  </a:extLst>
                </a:gridCol>
                <a:gridCol w="1182270">
                  <a:extLst>
                    <a:ext uri="{9D8B030D-6E8A-4147-A177-3AD203B41FA5}">
                      <a16:colId xmlns:a16="http://schemas.microsoft.com/office/drawing/2014/main" val="3635406476"/>
                    </a:ext>
                  </a:extLst>
                </a:gridCol>
                <a:gridCol w="1182270">
                  <a:extLst>
                    <a:ext uri="{9D8B030D-6E8A-4147-A177-3AD203B41FA5}">
                      <a16:colId xmlns:a16="http://schemas.microsoft.com/office/drawing/2014/main" val="15877954"/>
                    </a:ext>
                  </a:extLst>
                </a:gridCol>
              </a:tblGrid>
              <a:tr h="528638">
                <a:tc>
                  <a:txBody>
                    <a:bodyPr/>
                    <a:lstStyle/>
                    <a:p>
                      <a:pPr algn="ctr"/>
                      <a:r>
                        <a:rPr lang="en-GB" sz="2000" b="1" dirty="0">
                          <a:solidFill>
                            <a:schemeClr val="tx1"/>
                          </a:solidFill>
                        </a:rPr>
                        <a:t>Kinetic Energy (J)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dirty="0">
                          <a:solidFill>
                            <a:schemeClr val="tx1"/>
                          </a:solidFill>
                        </a:rPr>
                        <a:t>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dirty="0">
                          <a:solidFill>
                            <a:schemeClr val="tx1"/>
                          </a:solidFill>
                        </a:rPr>
                        <a:t>0.34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dirty="0">
                          <a:solidFill>
                            <a:schemeClr val="tx1"/>
                          </a:solidFill>
                        </a:rPr>
                        <a:t>0.51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dirty="0">
                          <a:solidFill>
                            <a:schemeClr val="tx1"/>
                          </a:solidFill>
                        </a:rPr>
                        <a:t>0.67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dirty="0">
                          <a:solidFill>
                            <a:schemeClr val="tx1"/>
                          </a:solidFill>
                        </a:rPr>
                        <a:t>0.80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dirty="0">
                          <a:solidFill>
                            <a:schemeClr val="tx1"/>
                          </a:solidFill>
                        </a:rPr>
                        <a:t>0.89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3188654"/>
                  </a:ext>
                </a:extLst>
              </a:tr>
              <a:tr h="528638">
                <a:tc>
                  <a:txBody>
                    <a:bodyPr/>
                    <a:lstStyle/>
                    <a:p>
                      <a:pPr algn="ctr"/>
                      <a:r>
                        <a:rPr lang="en-GB" sz="2000" b="1" dirty="0">
                          <a:solidFill>
                            <a:schemeClr val="tx1"/>
                          </a:solidFill>
                        </a:rPr>
                        <a:t>Velocity (m/s)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dirty="0">
                          <a:solidFill>
                            <a:schemeClr val="tx1"/>
                          </a:solidFill>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dirty="0">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dirty="0">
                          <a:solidFill>
                            <a:schemeClr val="tx1"/>
                          </a:solidFill>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6496300"/>
                  </a:ext>
                </a:extLst>
              </a:tr>
            </a:tbl>
          </a:graphicData>
        </a:graphic>
      </p:graphicFrame>
    </p:spTree>
    <p:extLst>
      <p:ext uri="{BB962C8B-B14F-4D97-AF65-F5344CB8AC3E}">
        <p14:creationId xmlns:p14="http://schemas.microsoft.com/office/powerpoint/2010/main" val="2959873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97B50-1508-2656-DC66-EE78E914B7D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EE5FC7-FE32-0E8F-4C0E-AA0491FD1B66}"/>
              </a:ext>
            </a:extLst>
          </p:cNvPr>
          <p:cNvSpPr>
            <a:spLocks noGrp="1"/>
          </p:cNvSpPr>
          <p:nvPr>
            <p:ph type="sldNum" sz="quarter" idx="12"/>
          </p:nvPr>
        </p:nvSpPr>
        <p:spPr/>
        <p:txBody>
          <a:bodyPr/>
          <a:lstStyle/>
          <a:p>
            <a:fld id="{2BD75C19-2995-448E-B6BE-745C9802F51A}" type="slidenum">
              <a:rPr lang="en-GB" smtClean="0"/>
              <a:pPr/>
              <a:t>23</a:t>
            </a:fld>
            <a:endParaRPr lang="en-GB" dirty="0"/>
          </a:p>
        </p:txBody>
      </p:sp>
      <p:pic>
        <p:nvPicPr>
          <p:cNvPr id="8" name="Picture 7">
            <a:extLst>
              <a:ext uri="{FF2B5EF4-FFF2-40B4-BE49-F238E27FC236}">
                <a16:creationId xmlns:a16="http://schemas.microsoft.com/office/drawing/2014/main" id="{28314B97-548D-27EC-E989-7369C9044131}"/>
              </a:ext>
            </a:extLst>
          </p:cNvPr>
          <p:cNvPicPr>
            <a:picLocks noChangeAspect="1"/>
          </p:cNvPicPr>
          <p:nvPr/>
        </p:nvPicPr>
        <p:blipFill>
          <a:blip r:embed="rId2"/>
          <a:stretch>
            <a:fillRect/>
          </a:stretch>
        </p:blipFill>
        <p:spPr>
          <a:xfrm>
            <a:off x="1118549" y="578403"/>
            <a:ext cx="9025575" cy="5769215"/>
          </a:xfrm>
          <a:prstGeom prst="rect">
            <a:avLst/>
          </a:prstGeom>
        </p:spPr>
      </p:pic>
      <p:pic>
        <p:nvPicPr>
          <p:cNvPr id="10" name="Picture 9">
            <a:extLst>
              <a:ext uri="{FF2B5EF4-FFF2-40B4-BE49-F238E27FC236}">
                <a16:creationId xmlns:a16="http://schemas.microsoft.com/office/drawing/2014/main" id="{4026B894-B8B6-C15B-8FF6-26516836864F}"/>
              </a:ext>
            </a:extLst>
          </p:cNvPr>
          <p:cNvPicPr>
            <a:picLocks noChangeAspect="1"/>
          </p:cNvPicPr>
          <p:nvPr/>
        </p:nvPicPr>
        <p:blipFill>
          <a:blip r:embed="rId3"/>
          <a:stretch>
            <a:fillRect/>
          </a:stretch>
        </p:blipFill>
        <p:spPr>
          <a:xfrm>
            <a:off x="2556805" y="99811"/>
            <a:ext cx="6549095" cy="516511"/>
          </a:xfrm>
          <a:prstGeom prst="rect">
            <a:avLst/>
          </a:prstGeom>
        </p:spPr>
      </p:pic>
    </p:spTree>
    <p:extLst>
      <p:ext uri="{BB962C8B-B14F-4D97-AF65-F5344CB8AC3E}">
        <p14:creationId xmlns:p14="http://schemas.microsoft.com/office/powerpoint/2010/main" val="1012960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43A38-A77A-34E4-8DB6-6CBB5DE5EE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8C0E371-3DF6-0DF0-3820-CEF5AF32CAC1}"/>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Graph Drawing</a:t>
            </a:r>
          </a:p>
        </p:txBody>
      </p:sp>
      <p:sp>
        <p:nvSpPr>
          <p:cNvPr id="2" name="Slide Number Placeholder 3">
            <a:extLst>
              <a:ext uri="{FF2B5EF4-FFF2-40B4-BE49-F238E27FC236}">
                <a16:creationId xmlns:a16="http://schemas.microsoft.com/office/drawing/2014/main" id="{849AF6F9-6979-90AB-9FDA-AECA43144132}"/>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
        <p:nvSpPr>
          <p:cNvPr id="6" name="Title 1">
            <a:extLst>
              <a:ext uri="{FF2B5EF4-FFF2-40B4-BE49-F238E27FC236}">
                <a16:creationId xmlns:a16="http://schemas.microsoft.com/office/drawing/2014/main" id="{D97835AC-6F89-4BB4-0ED6-9C819DBE812F}"/>
              </a:ext>
            </a:extLst>
          </p:cNvPr>
          <p:cNvSpPr txBox="1">
            <a:spLocks/>
          </p:cNvSpPr>
          <p:nvPr/>
        </p:nvSpPr>
        <p:spPr>
          <a:xfrm>
            <a:off x="208521" y="1723835"/>
            <a:ext cx="4458730" cy="17051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i="0" u="none" strike="noStrike" kern="1200" cap="none" spc="0" normalizeH="0" baseline="0" noProof="0" dirty="0">
                <a:ln>
                  <a:noFill/>
                </a:ln>
                <a:solidFill>
                  <a:prstClr val="black"/>
                </a:solidFill>
                <a:effectLst/>
                <a:uLnTx/>
                <a:uFillTx/>
                <a:ea typeface="+mj-ea"/>
                <a:cs typeface="Segoe UI Light" panose="020B0502040204020203" pitchFamily="34" charset="0"/>
              </a:rPr>
              <a:t>How would you calculate the </a:t>
            </a:r>
            <a:r>
              <a:rPr kumimoji="0" lang="en-GB" sz="3600" b="1" i="0" u="none" strike="noStrike" kern="1200" cap="none" spc="0" normalizeH="0" baseline="0" noProof="0" dirty="0">
                <a:ln>
                  <a:noFill/>
                </a:ln>
                <a:solidFill>
                  <a:prstClr val="black"/>
                </a:solidFill>
                <a:effectLst/>
                <a:uLnTx/>
                <a:uFillTx/>
                <a:ea typeface="+mj-ea"/>
                <a:cs typeface="Segoe UI Light" panose="020B0502040204020203" pitchFamily="34" charset="0"/>
              </a:rPr>
              <a:t>mass</a:t>
            </a:r>
            <a:r>
              <a:rPr kumimoji="0" lang="en-GB" sz="3600" i="0" u="none" strike="noStrike" kern="1200" cap="none" spc="0" normalizeH="0" baseline="0" noProof="0" dirty="0">
                <a:ln>
                  <a:noFill/>
                </a:ln>
                <a:solidFill>
                  <a:prstClr val="black"/>
                </a:solidFill>
                <a:effectLst/>
                <a:uLnTx/>
                <a:uFillTx/>
                <a:ea typeface="+mj-ea"/>
                <a:cs typeface="Segoe UI Light" panose="020B0502040204020203" pitchFamily="34" charset="0"/>
              </a:rPr>
              <a:t> using your graph??</a:t>
            </a:r>
          </a:p>
        </p:txBody>
      </p:sp>
      <p:pic>
        <p:nvPicPr>
          <p:cNvPr id="7" name="Picture 6">
            <a:extLst>
              <a:ext uri="{FF2B5EF4-FFF2-40B4-BE49-F238E27FC236}">
                <a16:creationId xmlns:a16="http://schemas.microsoft.com/office/drawing/2014/main" id="{FE9ABE7A-4723-D506-60FA-94882C5B45E5}"/>
              </a:ext>
            </a:extLst>
          </p:cNvPr>
          <p:cNvPicPr>
            <a:picLocks noChangeAspect="1"/>
          </p:cNvPicPr>
          <p:nvPr/>
        </p:nvPicPr>
        <p:blipFill>
          <a:blip r:embed="rId2"/>
          <a:stretch>
            <a:fillRect/>
          </a:stretch>
        </p:blipFill>
        <p:spPr>
          <a:xfrm>
            <a:off x="599781" y="3429000"/>
            <a:ext cx="3115704" cy="1512367"/>
          </a:xfrm>
          <a:prstGeom prst="rect">
            <a:avLst/>
          </a:prstGeom>
        </p:spPr>
      </p:pic>
      <p:pic>
        <p:nvPicPr>
          <p:cNvPr id="8" name="Picture 7">
            <a:extLst>
              <a:ext uri="{FF2B5EF4-FFF2-40B4-BE49-F238E27FC236}">
                <a16:creationId xmlns:a16="http://schemas.microsoft.com/office/drawing/2014/main" id="{C3EF866D-25DC-8E2D-0F72-17B6E1EC1F1A}"/>
              </a:ext>
            </a:extLst>
          </p:cNvPr>
          <p:cNvPicPr>
            <a:picLocks noChangeAspect="1"/>
          </p:cNvPicPr>
          <p:nvPr/>
        </p:nvPicPr>
        <p:blipFill>
          <a:blip r:embed="rId3"/>
          <a:stretch>
            <a:fillRect/>
          </a:stretch>
        </p:blipFill>
        <p:spPr>
          <a:xfrm>
            <a:off x="4538055" y="1562099"/>
            <a:ext cx="7501544" cy="4795043"/>
          </a:xfrm>
          <a:prstGeom prst="rect">
            <a:avLst/>
          </a:prstGeom>
        </p:spPr>
      </p:pic>
      <p:pic>
        <p:nvPicPr>
          <p:cNvPr id="9" name="Picture 8">
            <a:extLst>
              <a:ext uri="{FF2B5EF4-FFF2-40B4-BE49-F238E27FC236}">
                <a16:creationId xmlns:a16="http://schemas.microsoft.com/office/drawing/2014/main" id="{69144B95-F368-7082-38AF-3BC238DD3BE7}"/>
              </a:ext>
            </a:extLst>
          </p:cNvPr>
          <p:cNvPicPr>
            <a:picLocks noChangeAspect="1"/>
          </p:cNvPicPr>
          <p:nvPr/>
        </p:nvPicPr>
        <p:blipFill>
          <a:blip r:embed="rId4"/>
          <a:srcRect t="62594"/>
          <a:stretch>
            <a:fillRect/>
          </a:stretch>
        </p:blipFill>
        <p:spPr>
          <a:xfrm>
            <a:off x="730427" y="5350364"/>
            <a:ext cx="3416368" cy="760236"/>
          </a:xfrm>
          <a:prstGeom prst="rect">
            <a:avLst/>
          </a:prstGeom>
        </p:spPr>
      </p:pic>
      <p:pic>
        <p:nvPicPr>
          <p:cNvPr id="10" name="Picture 9">
            <a:extLst>
              <a:ext uri="{FF2B5EF4-FFF2-40B4-BE49-F238E27FC236}">
                <a16:creationId xmlns:a16="http://schemas.microsoft.com/office/drawing/2014/main" id="{B8DD8E19-F733-CEFD-3B56-24E4BE52BD9E}"/>
              </a:ext>
            </a:extLst>
          </p:cNvPr>
          <p:cNvPicPr>
            <a:picLocks noChangeAspect="1"/>
          </p:cNvPicPr>
          <p:nvPr/>
        </p:nvPicPr>
        <p:blipFill>
          <a:blip r:embed="rId5">
            <a:clrChange>
              <a:clrFrom>
                <a:srgbClr val="FFFFFF"/>
              </a:clrFrom>
              <a:clrTo>
                <a:srgbClr val="FFFFFF">
                  <a:alpha val="0"/>
                </a:srgbClr>
              </a:clrTo>
            </a:clrChange>
          </a:blip>
          <a:srcRect r="90069"/>
          <a:stretch>
            <a:fillRect/>
          </a:stretch>
        </p:blipFill>
        <p:spPr>
          <a:xfrm rot="1067566">
            <a:off x="2420238" y="4404990"/>
            <a:ext cx="407252" cy="1151896"/>
          </a:xfrm>
          <a:prstGeom prst="rect">
            <a:avLst/>
          </a:prstGeom>
        </p:spPr>
      </p:pic>
      <p:pic>
        <p:nvPicPr>
          <p:cNvPr id="12" name="Picture 11">
            <a:extLst>
              <a:ext uri="{FF2B5EF4-FFF2-40B4-BE49-F238E27FC236}">
                <a16:creationId xmlns:a16="http://schemas.microsoft.com/office/drawing/2014/main" id="{0C1647C0-37E9-6B60-8628-5D77D0579F67}"/>
              </a:ext>
            </a:extLst>
          </p:cNvPr>
          <p:cNvPicPr>
            <a:picLocks noChangeAspect="1"/>
          </p:cNvPicPr>
          <p:nvPr/>
        </p:nvPicPr>
        <p:blipFill>
          <a:blip r:embed="rId5">
            <a:clrChange>
              <a:clrFrom>
                <a:srgbClr val="FFFFFF"/>
              </a:clrFrom>
              <a:clrTo>
                <a:srgbClr val="FFFFFF">
                  <a:alpha val="0"/>
                </a:srgbClr>
              </a:clrTo>
            </a:clrChange>
          </a:blip>
          <a:srcRect r="90069"/>
          <a:stretch>
            <a:fillRect/>
          </a:stretch>
        </p:blipFill>
        <p:spPr>
          <a:xfrm rot="1067566">
            <a:off x="2877922" y="4404990"/>
            <a:ext cx="407252" cy="1151896"/>
          </a:xfrm>
          <a:prstGeom prst="rect">
            <a:avLst/>
          </a:prstGeom>
        </p:spPr>
      </p:pic>
      <p:pic>
        <p:nvPicPr>
          <p:cNvPr id="13" name="Picture 12">
            <a:extLst>
              <a:ext uri="{FF2B5EF4-FFF2-40B4-BE49-F238E27FC236}">
                <a16:creationId xmlns:a16="http://schemas.microsoft.com/office/drawing/2014/main" id="{164C6EDC-75D8-5F81-8597-7CA0B43EABA9}"/>
              </a:ext>
            </a:extLst>
          </p:cNvPr>
          <p:cNvPicPr>
            <a:picLocks noChangeAspect="1"/>
          </p:cNvPicPr>
          <p:nvPr/>
        </p:nvPicPr>
        <p:blipFill>
          <a:blip r:embed="rId5">
            <a:clrChange>
              <a:clrFrom>
                <a:srgbClr val="FFFFFF"/>
              </a:clrFrom>
              <a:clrTo>
                <a:srgbClr val="FFFFFF">
                  <a:alpha val="0"/>
                </a:srgbClr>
              </a:clrTo>
            </a:clrChange>
          </a:blip>
          <a:srcRect r="90069"/>
          <a:stretch>
            <a:fillRect/>
          </a:stretch>
        </p:blipFill>
        <p:spPr>
          <a:xfrm rot="21241654">
            <a:off x="766036" y="4404991"/>
            <a:ext cx="407252" cy="1151896"/>
          </a:xfrm>
          <a:prstGeom prst="rect">
            <a:avLst/>
          </a:prstGeom>
        </p:spPr>
      </p:pic>
    </p:spTree>
    <p:extLst>
      <p:ext uri="{BB962C8B-B14F-4D97-AF65-F5344CB8AC3E}">
        <p14:creationId xmlns:p14="http://schemas.microsoft.com/office/powerpoint/2010/main" val="320811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orful circles and lines&#10;&#10;Description automatically generated with medium confidence">
            <a:extLst>
              <a:ext uri="{FF2B5EF4-FFF2-40B4-BE49-F238E27FC236}">
                <a16:creationId xmlns:a16="http://schemas.microsoft.com/office/drawing/2014/main" id="{224DA179-3029-815A-23E2-545BACD51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078" y="2723400"/>
            <a:ext cx="786393" cy="705600"/>
          </a:xfrm>
          <a:prstGeom prst="rect">
            <a:avLst/>
          </a:prstGeom>
        </p:spPr>
      </p:pic>
      <p:pic>
        <p:nvPicPr>
          <p:cNvPr id="4" name="Picture 3" descr="A colorful circles and lines&#10;&#10;Description automatically generated with medium confidence">
            <a:extLst>
              <a:ext uri="{FF2B5EF4-FFF2-40B4-BE49-F238E27FC236}">
                <a16:creationId xmlns:a16="http://schemas.microsoft.com/office/drawing/2014/main" id="{D162BD80-4346-3DD5-C680-F07A0F91D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529" y="2731953"/>
            <a:ext cx="786393" cy="705600"/>
          </a:xfrm>
          <a:prstGeom prst="rect">
            <a:avLst/>
          </a:prstGeom>
        </p:spPr>
      </p:pic>
      <p:sp>
        <p:nvSpPr>
          <p:cNvPr id="2" name="Title 1"/>
          <p:cNvSpPr>
            <a:spLocks noGrp="1"/>
          </p:cNvSpPr>
          <p:nvPr>
            <p:ph type="title" idx="4294967295"/>
          </p:nvPr>
        </p:nvSpPr>
        <p:spPr>
          <a:xfrm>
            <a:off x="3637788" y="2386920"/>
            <a:ext cx="4916424" cy="1325563"/>
          </a:xfrm>
        </p:spPr>
        <p:txBody>
          <a:bodyPr>
            <a:normAutofit/>
          </a:bodyPr>
          <a:lstStyle/>
          <a:p>
            <a:pPr algn="ctr"/>
            <a:r>
              <a:rPr lang="en-GB" sz="7200">
                <a:latin typeface="Segoe UI Light" panose="020B0502040204020203" pitchFamily="34" charset="0"/>
                <a:cs typeface="Segoe UI Light" panose="020B0502040204020203" pitchFamily="34" charset="0"/>
              </a:rPr>
              <a:t>Questions?</a:t>
            </a:r>
          </a:p>
        </p:txBody>
      </p:sp>
      <p:sp>
        <p:nvSpPr>
          <p:cNvPr id="8" name="Oval 7"/>
          <p:cNvSpPr/>
          <p:nvPr/>
        </p:nvSpPr>
        <p:spPr>
          <a:xfrm>
            <a:off x="11099723" y="3586817"/>
            <a:ext cx="477937" cy="477937"/>
          </a:xfrm>
          <a:prstGeom prst="ellipse">
            <a:avLst/>
          </a:prstGeom>
          <a:solidFill>
            <a:srgbClr val="ED4C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9" name="Oval 8"/>
          <p:cNvSpPr/>
          <p:nvPr/>
        </p:nvSpPr>
        <p:spPr>
          <a:xfrm>
            <a:off x="10075138" y="4278850"/>
            <a:ext cx="1638688" cy="1638688"/>
          </a:xfrm>
          <a:prstGeom prst="ellipse">
            <a:avLst/>
          </a:prstGeom>
          <a:solidFill>
            <a:srgbClr val="12CB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10" name="Oval 9"/>
          <p:cNvSpPr/>
          <p:nvPr/>
        </p:nvSpPr>
        <p:spPr>
          <a:xfrm>
            <a:off x="9454672" y="5120197"/>
            <a:ext cx="924742" cy="924742"/>
          </a:xfrm>
          <a:prstGeom prst="ellipse">
            <a:avLst/>
          </a:prstGeom>
          <a:solidFill>
            <a:srgbClr val="FFC31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5" name="Slide Number Placeholder 3">
            <a:extLst>
              <a:ext uri="{FF2B5EF4-FFF2-40B4-BE49-F238E27FC236}">
                <a16:creationId xmlns:a16="http://schemas.microsoft.com/office/drawing/2014/main" id="{9D5A0BB5-4E7A-F799-1E2F-537D7392C1B2}"/>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25</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8553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2153920" y="1809344"/>
            <a:ext cx="3579317" cy="7684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Introduction</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9307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1050398" y="654756"/>
            <a:ext cx="8614810" cy="778934"/>
          </a:xfrm>
        </p:spPr>
        <p:txBody>
          <a:bodyPr/>
          <a:lstStyle/>
          <a:p>
            <a:r>
              <a:rPr lang="en-GB" b="1" dirty="0">
                <a:solidFill>
                  <a:schemeClr val="bg1"/>
                </a:solidFill>
                <a:latin typeface="Segoe UI Light" panose="020B0502040204020203" pitchFamily="34" charset="0"/>
                <a:cs typeface="Segoe UI Light" panose="020B0502040204020203" pitchFamily="34" charset="0"/>
              </a:rPr>
              <a:t>Aims and Learning Objectives</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4</a:t>
            </a:fld>
            <a:endParaRPr lang="en-GB" dirty="0">
              <a:latin typeface="Segoe UI Light" panose="020B0502040204020203" pitchFamily="34" charset="0"/>
              <a:cs typeface="Segoe UI Light" panose="020B0502040204020203" pitchFamily="34" charset="0"/>
            </a:endParaRPr>
          </a:p>
        </p:txBody>
      </p:sp>
      <p:pic>
        <p:nvPicPr>
          <p:cNvPr id="5" name="Picture 4">
            <a:extLst>
              <a:ext uri="{FF2B5EF4-FFF2-40B4-BE49-F238E27FC236}">
                <a16:creationId xmlns:a16="http://schemas.microsoft.com/office/drawing/2014/main" id="{426C6775-6788-DB82-C6C7-EACD1E1449BF}"/>
              </a:ext>
            </a:extLst>
          </p:cNvPr>
          <p:cNvPicPr>
            <a:picLocks noChangeAspect="1"/>
          </p:cNvPicPr>
          <p:nvPr/>
        </p:nvPicPr>
        <p:blipFill>
          <a:blip r:embed="rId3">
            <a:clrChange>
              <a:clrFrom>
                <a:srgbClr val="FFFFFF"/>
              </a:clrFrom>
              <a:clrTo>
                <a:srgbClr val="FFFFFF">
                  <a:alpha val="0"/>
                </a:srgbClr>
              </a:clrTo>
            </a:clrChange>
          </a:blip>
          <a:srcRect t="3243" r="66053"/>
          <a:stretch>
            <a:fillRect/>
          </a:stretch>
        </p:blipFill>
        <p:spPr>
          <a:xfrm>
            <a:off x="0" y="1569202"/>
            <a:ext cx="4022993" cy="2737919"/>
          </a:xfrm>
          <a:prstGeom prst="rect">
            <a:avLst/>
          </a:prstGeom>
        </p:spPr>
      </p:pic>
      <p:pic>
        <p:nvPicPr>
          <p:cNvPr id="7" name="Picture 6">
            <a:extLst>
              <a:ext uri="{FF2B5EF4-FFF2-40B4-BE49-F238E27FC236}">
                <a16:creationId xmlns:a16="http://schemas.microsoft.com/office/drawing/2014/main" id="{60546D95-14C3-5CF3-795E-5AF188A3C6AE}"/>
              </a:ext>
            </a:extLst>
          </p:cNvPr>
          <p:cNvPicPr>
            <a:picLocks noChangeAspect="1"/>
          </p:cNvPicPr>
          <p:nvPr/>
        </p:nvPicPr>
        <p:blipFill>
          <a:blip r:embed="rId3">
            <a:clrChange>
              <a:clrFrom>
                <a:srgbClr val="FFFFFF"/>
              </a:clrFrom>
              <a:clrTo>
                <a:srgbClr val="FFFFFF">
                  <a:alpha val="0"/>
                </a:srgbClr>
              </a:clrTo>
            </a:clrChange>
          </a:blip>
          <a:srcRect l="34076" t="6301"/>
          <a:stretch>
            <a:fillRect/>
          </a:stretch>
        </p:blipFill>
        <p:spPr>
          <a:xfrm>
            <a:off x="4022993" y="1655733"/>
            <a:ext cx="7812477" cy="2651388"/>
          </a:xfrm>
          <a:prstGeom prst="rect">
            <a:avLst/>
          </a:prstGeom>
        </p:spPr>
      </p:pic>
    </p:spTree>
    <p:extLst>
      <p:ext uri="{BB962C8B-B14F-4D97-AF65-F5344CB8AC3E}">
        <p14:creationId xmlns:p14="http://schemas.microsoft.com/office/powerpoint/2010/main" val="1094035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CD81173-91C5-4ED2-8DD6-708296794778}"/>
              </a:ext>
            </a:extLst>
          </p:cNvPr>
          <p:cNvSpPr>
            <a:spLocks noGrp="1"/>
          </p:cNvSpPr>
          <p:nvPr>
            <p:ph sz="half" idx="2"/>
          </p:nvPr>
        </p:nvSpPr>
        <p:spPr>
          <a:xfrm>
            <a:off x="681676" y="1690688"/>
            <a:ext cx="6540928" cy="4512555"/>
          </a:xfrm>
        </p:spPr>
        <p:txBody>
          <a:bodyPr>
            <a:normAutofit/>
          </a:bodyPr>
          <a:lstStyle/>
          <a:p>
            <a:pPr marL="514350" indent="-514350" algn="just">
              <a:lnSpc>
                <a:spcPct val="100000"/>
              </a:lnSpc>
              <a:spcBef>
                <a:spcPts val="0"/>
              </a:spcBef>
              <a:buClr>
                <a:srgbClr val="1289A7"/>
              </a:buClr>
              <a:buFont typeface="+mj-lt"/>
              <a:buAutoNum type="arabicPeriod"/>
            </a:pPr>
            <a:r>
              <a:rPr lang="en-GB" sz="2000" dirty="0"/>
              <a:t>You will need to attempt the home learning before the tutorial for the course to be effective.</a:t>
            </a:r>
          </a:p>
          <a:p>
            <a:pPr marL="514350" indent="-514350" algn="just">
              <a:lnSpc>
                <a:spcPct val="100000"/>
              </a:lnSpc>
              <a:spcBef>
                <a:spcPts val="0"/>
              </a:spcBef>
              <a:buClr>
                <a:srgbClr val="1289A7"/>
              </a:buClr>
              <a:buFont typeface="+mj-lt"/>
              <a:buAutoNum type="arabicPeriod"/>
            </a:pPr>
            <a:r>
              <a:rPr lang="en-GB" sz="2000" dirty="0"/>
              <a:t>Try to find a quiet space where you will not be interrupted, and spend at least 30 minutes on these problems. They could take up to an hour.</a:t>
            </a:r>
          </a:p>
          <a:p>
            <a:pPr marL="514350" indent="-514350" algn="just">
              <a:lnSpc>
                <a:spcPct val="100000"/>
              </a:lnSpc>
              <a:spcBef>
                <a:spcPts val="0"/>
              </a:spcBef>
              <a:buClr>
                <a:srgbClr val="1289A7"/>
              </a:buClr>
              <a:buFont typeface="+mj-lt"/>
              <a:buAutoNum type="arabicPeriod"/>
            </a:pPr>
            <a:r>
              <a:rPr lang="en-GB" sz="2000" dirty="0"/>
              <a:t>We do not expect you to always be able to answer every question in the home-learning, or during the tutorial. Being a good physicist is not about being able to answer everything straight away! We do want you to think about why you are getting stuck, and which questions you need to ask to help you develop your physics skills.</a:t>
            </a:r>
          </a:p>
          <a:p>
            <a:pPr marL="514350" indent="-514350" algn="just">
              <a:lnSpc>
                <a:spcPct val="100000"/>
              </a:lnSpc>
              <a:spcBef>
                <a:spcPts val="0"/>
              </a:spcBef>
              <a:buClr>
                <a:srgbClr val="1289A7"/>
              </a:buClr>
              <a:buFont typeface="+mj-lt"/>
              <a:buAutoNum type="arabicPeriod"/>
            </a:pPr>
            <a:r>
              <a:rPr lang="en-GB" sz="2000" dirty="0"/>
              <a:t>We would like you to attempt every question and record all your working and assumptions, even if you do not get a final answer.</a:t>
            </a:r>
            <a:endParaRPr lang="en-GB" sz="1600" dirty="0">
              <a:latin typeface="Segoe UI Light" panose="020B0502040204020203" pitchFamily="34" charset="0"/>
              <a:cs typeface="Segoe UI Light" panose="020B0502040204020203" pitchFamily="34" charset="0"/>
            </a:endParaRPr>
          </a:p>
        </p:txBody>
      </p:sp>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1050398" y="654756"/>
            <a:ext cx="8614810" cy="778934"/>
          </a:xfrm>
        </p:spPr>
        <p:txBody>
          <a:bodyPr/>
          <a:lstStyle/>
          <a:p>
            <a:pPr algn="just"/>
            <a:r>
              <a:rPr lang="en-GB" b="1" dirty="0">
                <a:solidFill>
                  <a:schemeClr val="bg1"/>
                </a:solidFill>
                <a:latin typeface="Segoe UI Light" panose="020B0502040204020203" pitchFamily="34" charset="0"/>
                <a:cs typeface="Segoe UI Light" panose="020B0502040204020203" pitchFamily="34" charset="0"/>
              </a:rPr>
              <a:t>Ground Rules Reminder</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pPr algn="just"/>
            <a:fld id="{2BD75C19-2995-448E-B6BE-745C9802F51A}" type="slidenum">
              <a:rPr lang="en-GB" smtClean="0">
                <a:latin typeface="Segoe UI Light" panose="020B0502040204020203" pitchFamily="34" charset="0"/>
                <a:cs typeface="Segoe UI Light" panose="020B0502040204020203" pitchFamily="34" charset="0"/>
              </a:rPr>
              <a:pPr algn="just"/>
              <a:t>5</a:t>
            </a:fld>
            <a:endParaRPr lang="en-GB" dirty="0">
              <a:latin typeface="Segoe UI Light" panose="020B0502040204020203" pitchFamily="34" charset="0"/>
              <a:cs typeface="Segoe UI Light" panose="020B0502040204020203" pitchFamily="34" charset="0"/>
            </a:endParaRPr>
          </a:p>
        </p:txBody>
      </p:sp>
      <p:sp>
        <p:nvSpPr>
          <p:cNvPr id="2" name="Content Placeholder 5">
            <a:extLst>
              <a:ext uri="{FF2B5EF4-FFF2-40B4-BE49-F238E27FC236}">
                <a16:creationId xmlns:a16="http://schemas.microsoft.com/office/drawing/2014/main" id="{D8A5A675-044F-CDE6-D9D4-20FD03C23601}"/>
              </a:ext>
            </a:extLst>
          </p:cNvPr>
          <p:cNvSpPr txBox="1">
            <a:spLocks/>
          </p:cNvSpPr>
          <p:nvPr/>
        </p:nvSpPr>
        <p:spPr>
          <a:xfrm>
            <a:off x="7337857" y="1690688"/>
            <a:ext cx="4445171" cy="253111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spcBef>
                <a:spcPts val="0"/>
              </a:spcBef>
              <a:buClr>
                <a:srgbClr val="1289A7"/>
              </a:buClr>
              <a:buFont typeface="+mj-lt"/>
              <a:buAutoNum type="arabicPeriod" startAt="5"/>
            </a:pPr>
            <a:r>
              <a:rPr lang="en-GB" sz="2000" dirty="0"/>
              <a:t>Please arrive on time to the tutorials (aim to be a couple of minutes early if possible) and have the following materials with you:</a:t>
            </a:r>
          </a:p>
          <a:p>
            <a:pPr lvl="1" algn="just">
              <a:buClr>
                <a:srgbClr val="1289A7"/>
              </a:buClr>
            </a:pPr>
            <a:r>
              <a:rPr lang="en-GB" sz="1600" dirty="0"/>
              <a:t>answers electronically or written down</a:t>
            </a:r>
          </a:p>
          <a:p>
            <a:pPr lvl="1" algn="just">
              <a:buClr>
                <a:srgbClr val="1289A7"/>
              </a:buClr>
            </a:pPr>
            <a:r>
              <a:rPr lang="en-GB" sz="1600" dirty="0"/>
              <a:t>pen and paper</a:t>
            </a:r>
          </a:p>
          <a:p>
            <a:pPr lvl="1" algn="just">
              <a:buClr>
                <a:srgbClr val="1289A7"/>
              </a:buClr>
            </a:pPr>
            <a:r>
              <a:rPr lang="en-GB" sz="1600" dirty="0"/>
              <a:t>a scientific calculator</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22313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2153920" y="1212758"/>
            <a:ext cx="3579317" cy="1365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Self-Study Recap</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6</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25371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1: The Basics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5" name="Picture 4">
            <a:extLst>
              <a:ext uri="{FF2B5EF4-FFF2-40B4-BE49-F238E27FC236}">
                <a16:creationId xmlns:a16="http://schemas.microsoft.com/office/drawing/2014/main" id="{17714054-2B4A-5EFA-D175-6B602B9650EC}"/>
              </a:ext>
            </a:extLst>
          </p:cNvPr>
          <p:cNvPicPr>
            <a:picLocks noChangeAspect="1"/>
          </p:cNvPicPr>
          <p:nvPr/>
        </p:nvPicPr>
        <p:blipFill>
          <a:blip r:embed="rId2"/>
          <a:stretch>
            <a:fillRect/>
          </a:stretch>
        </p:blipFill>
        <p:spPr>
          <a:xfrm>
            <a:off x="525943" y="1679004"/>
            <a:ext cx="5467962" cy="4551321"/>
          </a:xfrm>
          <a:prstGeom prst="rect">
            <a:avLst/>
          </a:prstGeom>
        </p:spPr>
      </p:pic>
      <p:sp>
        <p:nvSpPr>
          <p:cNvPr id="6" name="Rectangle 5">
            <a:extLst>
              <a:ext uri="{FF2B5EF4-FFF2-40B4-BE49-F238E27FC236}">
                <a16:creationId xmlns:a16="http://schemas.microsoft.com/office/drawing/2014/main" id="{7D14CF7E-3E47-8D88-F980-7AA5BC293620}"/>
              </a:ext>
            </a:extLst>
          </p:cNvPr>
          <p:cNvSpPr/>
          <p:nvPr/>
        </p:nvSpPr>
        <p:spPr>
          <a:xfrm>
            <a:off x="3035145" y="2302660"/>
            <a:ext cx="804231" cy="264405"/>
          </a:xfrm>
          <a:prstGeom prst="rect">
            <a:avLst/>
          </a:prstGeom>
          <a:solidFill>
            <a:srgbClr val="128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52897DE-0A72-406B-BFC5-4DD130C68FD0}"/>
              </a:ext>
            </a:extLst>
          </p:cNvPr>
          <p:cNvSpPr/>
          <p:nvPr/>
        </p:nvSpPr>
        <p:spPr>
          <a:xfrm>
            <a:off x="1794830" y="3051961"/>
            <a:ext cx="804231" cy="264405"/>
          </a:xfrm>
          <a:prstGeom prst="rect">
            <a:avLst/>
          </a:prstGeom>
          <a:solidFill>
            <a:srgbClr val="128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3ED823A-09FD-1481-511B-2775116C4FED}"/>
              </a:ext>
            </a:extLst>
          </p:cNvPr>
          <p:cNvSpPr/>
          <p:nvPr/>
        </p:nvSpPr>
        <p:spPr>
          <a:xfrm>
            <a:off x="4766732" y="3365226"/>
            <a:ext cx="1126068" cy="264405"/>
          </a:xfrm>
          <a:prstGeom prst="rect">
            <a:avLst/>
          </a:prstGeom>
          <a:solidFill>
            <a:srgbClr val="128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2965136-9EB5-5546-2DD6-37A43CE8CFAF}"/>
              </a:ext>
            </a:extLst>
          </p:cNvPr>
          <p:cNvSpPr/>
          <p:nvPr/>
        </p:nvSpPr>
        <p:spPr>
          <a:xfrm>
            <a:off x="3716865" y="4791860"/>
            <a:ext cx="702735" cy="264405"/>
          </a:xfrm>
          <a:prstGeom prst="rect">
            <a:avLst/>
          </a:prstGeom>
          <a:solidFill>
            <a:srgbClr val="128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FCA2DC8-A2DC-CD42-2BC7-DAE50E3F12D7}"/>
              </a:ext>
            </a:extLst>
          </p:cNvPr>
          <p:cNvSpPr/>
          <p:nvPr/>
        </p:nvSpPr>
        <p:spPr>
          <a:xfrm>
            <a:off x="2298699" y="4956960"/>
            <a:ext cx="1041401" cy="264405"/>
          </a:xfrm>
          <a:prstGeom prst="rect">
            <a:avLst/>
          </a:prstGeom>
          <a:solidFill>
            <a:srgbClr val="128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042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0996608-848D-74B0-9B39-34AEBAF73E6A}"/>
              </a:ext>
            </a:extLst>
          </p:cNvPr>
          <p:cNvPicPr>
            <a:picLocks noChangeAspect="1"/>
          </p:cNvPicPr>
          <p:nvPr/>
        </p:nvPicPr>
        <p:blipFill>
          <a:blip r:embed="rId2"/>
          <a:srcRect t="33569" b="41429"/>
          <a:stretch>
            <a:fillRect/>
          </a:stretch>
        </p:blipFill>
        <p:spPr>
          <a:xfrm>
            <a:off x="7938417" y="2114366"/>
            <a:ext cx="3657261" cy="778530"/>
          </a:xfrm>
          <a:prstGeom prst="rect">
            <a:avLst/>
          </a:prstGeom>
        </p:spPr>
      </p:pic>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2: Recognising Graphs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7" name="Picture 6">
            <a:extLst>
              <a:ext uri="{FF2B5EF4-FFF2-40B4-BE49-F238E27FC236}">
                <a16:creationId xmlns:a16="http://schemas.microsoft.com/office/drawing/2014/main" id="{F28B3D9B-70C7-4762-1985-E34127ED542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31198" y="1635940"/>
            <a:ext cx="5955387" cy="4606860"/>
          </a:xfrm>
          <a:prstGeom prst="rect">
            <a:avLst/>
          </a:prstGeom>
        </p:spPr>
      </p:pic>
      <p:pic>
        <p:nvPicPr>
          <p:cNvPr id="17" name="Picture 16">
            <a:extLst>
              <a:ext uri="{FF2B5EF4-FFF2-40B4-BE49-F238E27FC236}">
                <a16:creationId xmlns:a16="http://schemas.microsoft.com/office/drawing/2014/main" id="{21AD479D-26A1-8DAA-9B32-5A15F7EDE81B}"/>
              </a:ext>
            </a:extLst>
          </p:cNvPr>
          <p:cNvPicPr>
            <a:picLocks noChangeAspect="1"/>
          </p:cNvPicPr>
          <p:nvPr/>
        </p:nvPicPr>
        <p:blipFill>
          <a:blip r:embed="rId2"/>
          <a:srcRect r="25816" b="74998"/>
          <a:stretch>
            <a:fillRect/>
          </a:stretch>
        </p:blipFill>
        <p:spPr>
          <a:xfrm>
            <a:off x="6291517" y="1589151"/>
            <a:ext cx="2704350" cy="776019"/>
          </a:xfrm>
          <a:prstGeom prst="rect">
            <a:avLst/>
          </a:prstGeom>
        </p:spPr>
      </p:pic>
      <p:pic>
        <p:nvPicPr>
          <p:cNvPr id="19" name="Picture 18">
            <a:extLst>
              <a:ext uri="{FF2B5EF4-FFF2-40B4-BE49-F238E27FC236}">
                <a16:creationId xmlns:a16="http://schemas.microsoft.com/office/drawing/2014/main" id="{36166730-763D-FC06-AB1C-A4C0D04475DF}"/>
              </a:ext>
            </a:extLst>
          </p:cNvPr>
          <p:cNvPicPr>
            <a:picLocks noChangeAspect="1"/>
          </p:cNvPicPr>
          <p:nvPr/>
        </p:nvPicPr>
        <p:blipFill>
          <a:blip r:embed="rId2"/>
          <a:srcRect t="62841" r="16952" b="17564"/>
          <a:stretch>
            <a:fillRect/>
          </a:stretch>
        </p:blipFill>
        <p:spPr>
          <a:xfrm>
            <a:off x="6789240" y="2746185"/>
            <a:ext cx="3267830" cy="656463"/>
          </a:xfrm>
          <a:prstGeom prst="rect">
            <a:avLst/>
          </a:prstGeom>
        </p:spPr>
      </p:pic>
      <p:pic>
        <p:nvPicPr>
          <p:cNvPr id="24" name="Picture 23">
            <a:extLst>
              <a:ext uri="{FF2B5EF4-FFF2-40B4-BE49-F238E27FC236}">
                <a16:creationId xmlns:a16="http://schemas.microsoft.com/office/drawing/2014/main" id="{9C1D420E-FFBF-7A8B-7DE0-32A4A540F0A6}"/>
              </a:ext>
            </a:extLst>
          </p:cNvPr>
          <p:cNvPicPr>
            <a:picLocks noChangeAspect="1"/>
          </p:cNvPicPr>
          <p:nvPr/>
        </p:nvPicPr>
        <p:blipFill>
          <a:blip r:embed="rId4"/>
          <a:stretch>
            <a:fillRect/>
          </a:stretch>
        </p:blipFill>
        <p:spPr>
          <a:xfrm>
            <a:off x="8672698" y="3491470"/>
            <a:ext cx="3077216" cy="620037"/>
          </a:xfrm>
          <a:prstGeom prst="rect">
            <a:avLst/>
          </a:prstGeom>
        </p:spPr>
      </p:pic>
      <p:pic>
        <p:nvPicPr>
          <p:cNvPr id="28" name="Picture 27">
            <a:extLst>
              <a:ext uri="{FF2B5EF4-FFF2-40B4-BE49-F238E27FC236}">
                <a16:creationId xmlns:a16="http://schemas.microsoft.com/office/drawing/2014/main" id="{FFF362BC-9587-FC2C-C2C2-6599E4213731}"/>
              </a:ext>
            </a:extLst>
          </p:cNvPr>
          <p:cNvPicPr>
            <a:picLocks noChangeAspect="1"/>
          </p:cNvPicPr>
          <p:nvPr/>
        </p:nvPicPr>
        <p:blipFill>
          <a:blip r:embed="rId5"/>
          <a:stretch>
            <a:fillRect/>
          </a:stretch>
        </p:blipFill>
        <p:spPr>
          <a:xfrm>
            <a:off x="6399808" y="5043618"/>
            <a:ext cx="3077217" cy="1302450"/>
          </a:xfrm>
          <a:prstGeom prst="rect">
            <a:avLst/>
          </a:prstGeom>
        </p:spPr>
      </p:pic>
      <p:sp>
        <p:nvSpPr>
          <p:cNvPr id="29" name="Content Placeholder 5">
            <a:extLst>
              <a:ext uri="{FF2B5EF4-FFF2-40B4-BE49-F238E27FC236}">
                <a16:creationId xmlns:a16="http://schemas.microsoft.com/office/drawing/2014/main" id="{5C05800B-0A10-C468-BA33-A6BFA4C159F4}"/>
              </a:ext>
            </a:extLst>
          </p:cNvPr>
          <p:cNvSpPr txBox="1">
            <a:spLocks/>
          </p:cNvSpPr>
          <p:nvPr/>
        </p:nvSpPr>
        <p:spPr>
          <a:xfrm>
            <a:off x="5905665" y="4167278"/>
            <a:ext cx="4042567" cy="93877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1289A7"/>
              </a:buClr>
              <a:buNone/>
            </a:pPr>
            <a:r>
              <a:rPr lang="en-GB" sz="2400" dirty="0">
                <a:latin typeface="Segoe UI Light" panose="020B0502040204020203" pitchFamily="34" charset="0"/>
                <a:cs typeface="Segoe UI Light" panose="020B0502040204020203" pitchFamily="34" charset="0"/>
              </a:rPr>
              <a:t>What do you think the other graphs would look like??</a:t>
            </a:r>
          </a:p>
        </p:txBody>
      </p:sp>
    </p:spTree>
    <p:extLst>
      <p:ext uri="{BB962C8B-B14F-4D97-AF65-F5344CB8AC3E}">
        <p14:creationId xmlns:p14="http://schemas.microsoft.com/office/powerpoint/2010/main" val="218846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3: Finding the Constants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5" name="Picture 4">
            <a:extLst>
              <a:ext uri="{FF2B5EF4-FFF2-40B4-BE49-F238E27FC236}">
                <a16:creationId xmlns:a16="http://schemas.microsoft.com/office/drawing/2014/main" id="{71B839F4-2B23-CEB4-80A3-1584BEE298A2}"/>
              </a:ext>
            </a:extLst>
          </p:cNvPr>
          <p:cNvPicPr>
            <a:picLocks noChangeAspect="1"/>
          </p:cNvPicPr>
          <p:nvPr/>
        </p:nvPicPr>
        <p:blipFill>
          <a:blip r:embed="rId2"/>
          <a:stretch>
            <a:fillRect/>
          </a:stretch>
        </p:blipFill>
        <p:spPr>
          <a:xfrm>
            <a:off x="589782" y="1563557"/>
            <a:ext cx="5125610" cy="4451654"/>
          </a:xfrm>
          <a:prstGeom prst="rect">
            <a:avLst/>
          </a:prstGeom>
        </p:spPr>
      </p:pic>
      <p:pic>
        <p:nvPicPr>
          <p:cNvPr id="8" name="Picture 7">
            <a:extLst>
              <a:ext uri="{FF2B5EF4-FFF2-40B4-BE49-F238E27FC236}">
                <a16:creationId xmlns:a16="http://schemas.microsoft.com/office/drawing/2014/main" id="{2E917857-8C1E-C224-9834-FAA849F5DBB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5575" y="4997967"/>
            <a:ext cx="1443125" cy="1244833"/>
          </a:xfrm>
          <a:prstGeom prst="rect">
            <a:avLst/>
          </a:prstGeom>
        </p:spPr>
      </p:pic>
      <p:pic>
        <p:nvPicPr>
          <p:cNvPr id="10" name="Picture 9">
            <a:extLst>
              <a:ext uri="{FF2B5EF4-FFF2-40B4-BE49-F238E27FC236}">
                <a16:creationId xmlns:a16="http://schemas.microsoft.com/office/drawing/2014/main" id="{FF382114-665A-614E-39F7-C6DA2E7E113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14141" y="2826883"/>
            <a:ext cx="1634178" cy="1301146"/>
          </a:xfrm>
          <a:prstGeom prst="rect">
            <a:avLst/>
          </a:prstGeom>
        </p:spPr>
      </p:pic>
      <p:sp>
        <p:nvSpPr>
          <p:cNvPr id="11" name="Content Placeholder 5">
            <a:extLst>
              <a:ext uri="{FF2B5EF4-FFF2-40B4-BE49-F238E27FC236}">
                <a16:creationId xmlns:a16="http://schemas.microsoft.com/office/drawing/2014/main" id="{EBAB87C9-0159-1F25-A53D-DF2FF23C3CF7}"/>
              </a:ext>
            </a:extLst>
          </p:cNvPr>
          <p:cNvSpPr txBox="1">
            <a:spLocks/>
          </p:cNvSpPr>
          <p:nvPr/>
        </p:nvSpPr>
        <p:spPr>
          <a:xfrm>
            <a:off x="5789086" y="1739865"/>
            <a:ext cx="5813132" cy="47082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1289A7"/>
              </a:buClr>
              <a:buNone/>
            </a:pPr>
            <a:r>
              <a:rPr lang="en-GB" sz="2000" dirty="0">
                <a:latin typeface="Segoe UI Light" panose="020B0502040204020203" pitchFamily="34" charset="0"/>
                <a:cs typeface="Segoe UI Light" panose="020B0502040204020203" pitchFamily="34" charset="0"/>
              </a:rPr>
              <a:t>Can you see the similarities between the equations?</a:t>
            </a:r>
          </a:p>
        </p:txBody>
      </p:sp>
      <p:pic>
        <p:nvPicPr>
          <p:cNvPr id="14" name="Picture 13">
            <a:extLst>
              <a:ext uri="{FF2B5EF4-FFF2-40B4-BE49-F238E27FC236}">
                <a16:creationId xmlns:a16="http://schemas.microsoft.com/office/drawing/2014/main" id="{2056D86F-2170-41B1-2F29-98C5C7C92730}"/>
              </a:ext>
            </a:extLst>
          </p:cNvPr>
          <p:cNvPicPr>
            <a:picLocks noChangeAspect="1"/>
          </p:cNvPicPr>
          <p:nvPr/>
        </p:nvPicPr>
        <p:blipFill>
          <a:blip r:embed="rId5"/>
          <a:stretch>
            <a:fillRect/>
          </a:stretch>
        </p:blipFill>
        <p:spPr>
          <a:xfrm>
            <a:off x="7430836" y="2155121"/>
            <a:ext cx="2186889" cy="1300982"/>
          </a:xfrm>
          <a:prstGeom prst="rect">
            <a:avLst/>
          </a:prstGeom>
        </p:spPr>
      </p:pic>
      <p:pic>
        <p:nvPicPr>
          <p:cNvPr id="22" name="Picture 21">
            <a:extLst>
              <a:ext uri="{FF2B5EF4-FFF2-40B4-BE49-F238E27FC236}">
                <a16:creationId xmlns:a16="http://schemas.microsoft.com/office/drawing/2014/main" id="{BF59FE85-9284-3A62-0374-085448690FF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10044" y="2550736"/>
            <a:ext cx="1966272" cy="552294"/>
          </a:xfrm>
          <a:prstGeom prst="rect">
            <a:avLst/>
          </a:prstGeom>
        </p:spPr>
      </p:pic>
      <p:sp>
        <p:nvSpPr>
          <p:cNvPr id="23" name="Content Placeholder 5">
            <a:extLst>
              <a:ext uri="{FF2B5EF4-FFF2-40B4-BE49-F238E27FC236}">
                <a16:creationId xmlns:a16="http://schemas.microsoft.com/office/drawing/2014/main" id="{3F37E130-5143-FF1F-8FAA-A7A1FE81F6C2}"/>
              </a:ext>
            </a:extLst>
          </p:cNvPr>
          <p:cNvSpPr txBox="1">
            <a:spLocks/>
          </p:cNvSpPr>
          <p:nvPr/>
        </p:nvSpPr>
        <p:spPr>
          <a:xfrm>
            <a:off x="5789086" y="3429000"/>
            <a:ext cx="3687230" cy="47082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1289A7"/>
              </a:buClr>
              <a:buNone/>
            </a:pPr>
            <a:r>
              <a:rPr lang="en-GB" sz="2000" dirty="0">
                <a:latin typeface="Segoe UI Light" panose="020B0502040204020203" pitchFamily="34" charset="0"/>
                <a:cs typeface="Segoe UI Light" panose="020B0502040204020203" pitchFamily="34" charset="0"/>
              </a:rPr>
              <a:t>So let’s find the y-intercept first…</a:t>
            </a:r>
          </a:p>
        </p:txBody>
      </p:sp>
      <p:sp>
        <p:nvSpPr>
          <p:cNvPr id="24" name="Content Placeholder 5">
            <a:extLst>
              <a:ext uri="{FF2B5EF4-FFF2-40B4-BE49-F238E27FC236}">
                <a16:creationId xmlns:a16="http://schemas.microsoft.com/office/drawing/2014/main" id="{6E3C8C8B-5247-764F-B8F4-EA7103CA8569}"/>
              </a:ext>
            </a:extLst>
          </p:cNvPr>
          <p:cNvSpPr txBox="1">
            <a:spLocks/>
          </p:cNvSpPr>
          <p:nvPr/>
        </p:nvSpPr>
        <p:spPr>
          <a:xfrm>
            <a:off x="6096000" y="3892617"/>
            <a:ext cx="2948848" cy="4287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1289A7"/>
              </a:buClr>
              <a:buNone/>
            </a:pPr>
            <a:r>
              <a:rPr lang="en-GB" sz="2000" dirty="0">
                <a:latin typeface="Segoe UI Light" panose="020B0502040204020203" pitchFamily="34" charset="0"/>
                <a:cs typeface="Segoe UI Light" panose="020B0502040204020203" pitchFamily="34" charset="0"/>
              </a:rPr>
              <a:t>And now the gradient…</a:t>
            </a:r>
          </a:p>
        </p:txBody>
      </p:sp>
      <p:pic>
        <p:nvPicPr>
          <p:cNvPr id="26" name="Picture 25">
            <a:extLst>
              <a:ext uri="{FF2B5EF4-FFF2-40B4-BE49-F238E27FC236}">
                <a16:creationId xmlns:a16="http://schemas.microsoft.com/office/drawing/2014/main" id="{C212CB6C-6AB0-17E0-C79F-84332D991C4F}"/>
              </a:ext>
            </a:extLst>
          </p:cNvPr>
          <p:cNvPicPr>
            <a:picLocks noChangeAspect="1"/>
          </p:cNvPicPr>
          <p:nvPr/>
        </p:nvPicPr>
        <p:blipFill>
          <a:blip r:embed="rId7">
            <a:clrChange>
              <a:clrFrom>
                <a:srgbClr val="FFFFFF"/>
              </a:clrFrom>
              <a:clrTo>
                <a:srgbClr val="FFFFFF">
                  <a:alpha val="0"/>
                </a:srgbClr>
              </a:clrTo>
            </a:clrChange>
          </a:blip>
          <a:srcRect b="-464"/>
          <a:stretch>
            <a:fillRect/>
          </a:stretch>
        </p:blipFill>
        <p:spPr>
          <a:xfrm>
            <a:off x="2769021" y="4018284"/>
            <a:ext cx="1634179" cy="1423666"/>
          </a:xfrm>
          <a:prstGeom prst="rect">
            <a:avLst/>
          </a:prstGeom>
        </p:spPr>
      </p:pic>
      <p:pic>
        <p:nvPicPr>
          <p:cNvPr id="28" name="Picture 27">
            <a:extLst>
              <a:ext uri="{FF2B5EF4-FFF2-40B4-BE49-F238E27FC236}">
                <a16:creationId xmlns:a16="http://schemas.microsoft.com/office/drawing/2014/main" id="{C48D07D8-40C0-DE3E-A183-637825F2F694}"/>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223433" y="2850453"/>
            <a:ext cx="3144332" cy="1225756"/>
          </a:xfrm>
          <a:prstGeom prst="rect">
            <a:avLst/>
          </a:prstGeom>
        </p:spPr>
      </p:pic>
      <p:pic>
        <p:nvPicPr>
          <p:cNvPr id="30" name="Picture 29">
            <a:extLst>
              <a:ext uri="{FF2B5EF4-FFF2-40B4-BE49-F238E27FC236}">
                <a16:creationId xmlns:a16="http://schemas.microsoft.com/office/drawing/2014/main" id="{656C9C8F-7CF2-3CAD-3894-F9C44A1DA9F2}"/>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4440046" y="3624384"/>
            <a:ext cx="1238499" cy="713191"/>
          </a:xfrm>
          <a:prstGeom prst="rect">
            <a:avLst/>
          </a:prstGeom>
        </p:spPr>
      </p:pic>
      <p:pic>
        <p:nvPicPr>
          <p:cNvPr id="32" name="Picture 31">
            <a:extLst>
              <a:ext uri="{FF2B5EF4-FFF2-40B4-BE49-F238E27FC236}">
                <a16:creationId xmlns:a16="http://schemas.microsoft.com/office/drawing/2014/main" id="{5DF90AAA-6B6D-B9DA-1E43-D9E0EA198BC2}"/>
              </a:ext>
            </a:extLst>
          </p:cNvPr>
          <p:cNvPicPr>
            <a:picLocks noChangeAspect="1"/>
          </p:cNvPicPr>
          <p:nvPr/>
        </p:nvPicPr>
        <p:blipFill>
          <a:blip r:embed="rId10"/>
          <a:stretch>
            <a:fillRect/>
          </a:stretch>
        </p:blipFill>
        <p:spPr>
          <a:xfrm>
            <a:off x="6096000" y="5310263"/>
            <a:ext cx="3477110" cy="704948"/>
          </a:xfrm>
          <a:prstGeom prst="rect">
            <a:avLst/>
          </a:prstGeom>
        </p:spPr>
      </p:pic>
      <p:pic>
        <p:nvPicPr>
          <p:cNvPr id="34" name="Picture 33">
            <a:extLst>
              <a:ext uri="{FF2B5EF4-FFF2-40B4-BE49-F238E27FC236}">
                <a16:creationId xmlns:a16="http://schemas.microsoft.com/office/drawing/2014/main" id="{1CF182B0-AAF4-1028-046C-9920E5C961CB}"/>
              </a:ext>
            </a:extLst>
          </p:cNvPr>
          <p:cNvPicPr>
            <a:picLocks noChangeAspect="1"/>
          </p:cNvPicPr>
          <p:nvPr/>
        </p:nvPicPr>
        <p:blipFill>
          <a:blip r:embed="rId11"/>
          <a:stretch>
            <a:fillRect/>
          </a:stretch>
        </p:blipFill>
        <p:spPr>
          <a:xfrm>
            <a:off x="5917950" y="4415899"/>
            <a:ext cx="3351235" cy="784062"/>
          </a:xfrm>
          <a:prstGeom prst="rect">
            <a:avLst/>
          </a:prstGeom>
        </p:spPr>
      </p:pic>
    </p:spTree>
    <p:extLst>
      <p:ext uri="{BB962C8B-B14F-4D97-AF65-F5344CB8AC3E}">
        <p14:creationId xmlns:p14="http://schemas.microsoft.com/office/powerpoint/2010/main" val="417037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106451E57F21448C49C19A17883BFE" ma:contentTypeVersion="19" ma:contentTypeDescription="Create a new document." ma:contentTypeScope="" ma:versionID="7add98f28c071f4c02fcec5ed6552a58">
  <xsd:schema xmlns:xsd="http://www.w3.org/2001/XMLSchema" xmlns:xs="http://www.w3.org/2001/XMLSchema" xmlns:p="http://schemas.microsoft.com/office/2006/metadata/properties" xmlns:ns2="8d4b67df-828e-476d-a5d8-418d07c173f8" xmlns:ns3="071b9084-06c4-4852-b060-62978f17693d" targetNamespace="http://schemas.microsoft.com/office/2006/metadata/properties" ma:root="true" ma:fieldsID="c6d25aa4d9974d6c6c7acad7eed8a2b7" ns2:_="" ns3:_="">
    <xsd:import namespace="8d4b67df-828e-476d-a5d8-418d07c173f8"/>
    <xsd:import namespace="071b9084-06c4-4852-b060-62978f1769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b67df-828e-476d-a5d8-418d07c17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354608c-5633-40c1-be57-7b60b5f02a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1b9084-06c4-4852-b060-62978f17693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496787-a9ea-4742-be9c-05aa8d3d2f6a}" ma:internalName="TaxCatchAll" ma:showField="CatchAllData" ma:web="071b9084-06c4-4852-b060-62978f1769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4b67df-828e-476d-a5d8-418d07c173f8">
      <Terms xmlns="http://schemas.microsoft.com/office/infopath/2007/PartnerControls"/>
    </lcf76f155ced4ddcb4097134ff3c332f>
    <TaxCatchAll xmlns="071b9084-06c4-4852-b060-62978f17693d" xsi:nil="true"/>
  </documentManagement>
</p:properties>
</file>

<file path=customXml/itemProps1.xml><?xml version="1.0" encoding="utf-8"?>
<ds:datastoreItem xmlns:ds="http://schemas.openxmlformats.org/officeDocument/2006/customXml" ds:itemID="{E101BA86-5BD6-4B39-980A-2ABB4980E4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4b67df-828e-476d-a5d8-418d07c173f8"/>
    <ds:schemaRef ds:uri="071b9084-06c4-4852-b060-62978f1769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D4116E-F1C8-421B-87F9-858E6F9658A7}">
  <ds:schemaRefs>
    <ds:schemaRef ds:uri="http://schemas.microsoft.com/sharepoint/v3/contenttype/forms"/>
  </ds:schemaRefs>
</ds:datastoreItem>
</file>

<file path=customXml/itemProps3.xml><?xml version="1.0" encoding="utf-8"?>
<ds:datastoreItem xmlns:ds="http://schemas.openxmlformats.org/officeDocument/2006/customXml" ds:itemID="{E4B1AA44-4922-4547-BC3E-6C881693DDCA}">
  <ds:schemaRefs>
    <ds:schemaRef ds:uri="8d4b67df-828e-476d-a5d8-418d07c173f8"/>
    <ds:schemaRef ds:uri="http://www.w3.org/XML/1998/namespace"/>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071b9084-06c4-4852-b060-62978f17693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11347</TotalTime>
  <Words>474</Words>
  <Application>Microsoft Office PowerPoint</Application>
  <PresentationFormat>Widescreen</PresentationFormat>
  <Paragraphs>101</Paragraphs>
  <Slides>25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Segoe UI Light</vt:lpstr>
      <vt:lpstr>Office Theme</vt:lpstr>
      <vt:lpstr>PowerPoint Presentation</vt:lpstr>
      <vt:lpstr>PowerPoint Presentation</vt:lpstr>
      <vt:lpstr>PowerPoint Presentation</vt:lpstr>
      <vt:lpstr>Aims and Learning Objectives</vt:lpstr>
      <vt:lpstr>Ground Rules Reminder</vt:lpstr>
      <vt:lpstr>PowerPoint Presentation</vt:lpstr>
      <vt:lpstr>Task 1: The Basics</vt:lpstr>
      <vt:lpstr>Task 2: Recognising Graphs</vt:lpstr>
      <vt:lpstr>Task 3: Finding the Constants</vt:lpstr>
      <vt:lpstr>Task 4: Plotting Graphs</vt:lpstr>
      <vt:lpstr>PowerPoint Presentation</vt:lpstr>
      <vt:lpstr>PowerPoint Presentation</vt:lpstr>
      <vt:lpstr>Exam Practice</vt:lpstr>
      <vt:lpstr>Exam Practice</vt:lpstr>
      <vt:lpstr>Exam Practice</vt:lpstr>
      <vt:lpstr>Exam Practice</vt:lpstr>
      <vt:lpstr>PowerPoint Presentation</vt:lpstr>
      <vt:lpstr>Gradient and Intercept</vt:lpstr>
      <vt:lpstr>PowerPoint Presentation</vt:lpstr>
      <vt:lpstr>PowerPoint Presentation</vt:lpstr>
      <vt:lpstr>Kinetic Energy</vt:lpstr>
      <vt:lpstr>Graph Drawing</vt:lpstr>
      <vt:lpstr>PowerPoint Presentation</vt:lpstr>
      <vt:lpstr>Graph Drawing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Hopkinson</dc:creator>
  <cp:lastModifiedBy>Georgie McGarry</cp:lastModifiedBy>
  <cp:revision>118</cp:revision>
  <dcterms:created xsi:type="dcterms:W3CDTF">2018-09-26T09:19:56Z</dcterms:created>
  <dcterms:modified xsi:type="dcterms:W3CDTF">2025-06-25T14:17:13Z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0x010100DD106451E57F21448C49C19A17883BFE</vt:lpwstr>
  </property>
  <property fmtid="{D5CDD505-2E9C-101B-9397-08002B2CF9AE}" pid="3" name="Order">
    <vt:r8>156700</vt:r8>
  </property>
  <property fmtid="{D5CDD505-2E9C-101B-9397-08002B2CF9AE}" pid="4" name="ComplianceAssetId">
    <vt:lpwstr/>
  </property>
  <property fmtid="{D5CDD505-2E9C-101B-9397-08002B2CF9AE}" pid="5" name="AuthorIds_UIVersion_1024">
    <vt:lpwstr>13</vt:lpwstr>
  </property>
  <property fmtid="{D5CDD505-2E9C-101B-9397-08002B2CF9AE}" pid="6" name="MediaServiceImageTags">
    <vt:lpwstr/>
  </property>
</Properties>
</file>