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181" r:id="rId4"/>
  </p:sldMasterIdLst>
  <p:notesMasterIdLst>
    <p:notesMasterId r:id="rId28"/>
  </p:notesMasterIdLst>
  <p:sldIdLst>
    <p:sldId id="257" r:id="rId5"/>
    <p:sldId id="1009" r:id="rId6"/>
    <p:sldId id="1048" r:id="rId7"/>
    <p:sldId id="1084" r:id="rId8"/>
    <p:sldId id="1092" r:id="rId9"/>
    <p:sldId id="1050" r:id="rId10"/>
    <p:sldId id="1018" r:id="rId11"/>
    <p:sldId id="1108" r:id="rId12"/>
    <p:sldId id="1137" r:id="rId13"/>
    <p:sldId id="1112" r:id="rId14"/>
    <p:sldId id="1138" r:id="rId15"/>
    <p:sldId id="1139" r:id="rId16"/>
    <p:sldId id="1140" r:id="rId17"/>
    <p:sldId id="1051" r:id="rId18"/>
    <p:sldId id="1115" r:id="rId19"/>
    <p:sldId id="1141" r:id="rId20"/>
    <p:sldId id="1142" r:id="rId21"/>
    <p:sldId id="1143" r:id="rId22"/>
    <p:sldId id="1144" r:id="rId23"/>
    <p:sldId id="1049" r:id="rId24"/>
    <p:sldId id="270" r:id="rId25"/>
    <p:sldId id="1145" r:id="rId26"/>
    <p:sldId id="855"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tle" id="{5CADE1B1-CD55-4EFB-A9CC-295D90089896}">
          <p14:sldIdLst>
            <p14:sldId id="257"/>
            <p14:sldId id="1009"/>
          </p14:sldIdLst>
        </p14:section>
        <p14:section name="Intro" id="{0EB147F3-691A-4F7A-B1EE-A02F9284AE76}">
          <p14:sldIdLst>
            <p14:sldId id="1048"/>
            <p14:sldId id="1084"/>
            <p14:sldId id="1092"/>
          </p14:sldIdLst>
        </p14:section>
        <p14:section name="Self-Study Recap" id="{5B7170A4-C5E8-430C-851B-97DCA40D7EE7}">
          <p14:sldIdLst>
            <p14:sldId id="1050"/>
            <p14:sldId id="1018"/>
            <p14:sldId id="1108"/>
            <p14:sldId id="1137"/>
            <p14:sldId id="1112"/>
            <p14:sldId id="1138"/>
            <p14:sldId id="1139"/>
            <p14:sldId id="1140"/>
          </p14:sldIdLst>
        </p14:section>
        <p14:section name="Exponential Graphs" id="{0714725B-DCB6-4BD2-91B8-4CE0CACA8AFE}">
          <p14:sldIdLst>
            <p14:sldId id="1051"/>
            <p14:sldId id="1115"/>
            <p14:sldId id="1141"/>
            <p14:sldId id="1142"/>
            <p14:sldId id="1143"/>
            <p14:sldId id="1144"/>
          </p14:sldIdLst>
        </p14:section>
        <p14:section name="Radioactive Decay" id="{3156942D-6ACA-47C5-B0B8-F8FE164F7691}">
          <p14:sldIdLst>
            <p14:sldId id="1049"/>
            <p14:sldId id="270"/>
            <p14:sldId id="1145"/>
          </p14:sldIdLst>
        </p14:section>
        <p14:section name="Plenary" id="{C2A25C0F-CB82-43AD-95B9-ECF1FD7E499C}">
          <p14:sldIdLst>
            <p14:sldId id="855"/>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79F1F"/>
    <a:srgbClr val="1289A7"/>
    <a:srgbClr val="B53471"/>
    <a:srgbClr val="3A3A3A"/>
    <a:srgbClr val="FDE7C7"/>
    <a:srgbClr val="D980FA"/>
    <a:srgbClr val="12CBC4"/>
    <a:srgbClr val="ED4C67"/>
    <a:srgbClr val="FFC312"/>
    <a:srgbClr val="531E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16" autoAdjust="0"/>
    <p:restoredTop sz="71550" autoAdjust="0"/>
  </p:normalViewPr>
  <p:slideViewPr>
    <p:cSldViewPr snapToGrid="0">
      <p:cViewPr varScale="1">
        <p:scale>
          <a:sx n="79" d="100"/>
          <a:sy n="79" d="100"/>
        </p:scale>
        <p:origin x="1902"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orgie McGarry" userId="f4e6cd3e-4069-43c6-92f7-4611be43ac22" providerId="ADAL" clId="{E066ABCB-C9B3-468D-B83D-0207AF65388B}"/>
    <pc:docChg chg="undo custSel addSld delSld modSld sldOrd addSection delSection modSection">
      <pc:chgData name="Georgie McGarry" userId="f4e6cd3e-4069-43c6-92f7-4611be43ac22" providerId="ADAL" clId="{E066ABCB-C9B3-468D-B83D-0207AF65388B}" dt="2024-11-29T11:14:54.823" v="468" actId="1036"/>
      <pc:docMkLst>
        <pc:docMk/>
      </pc:docMkLst>
      <pc:sldChg chg="addSp delSp mod">
        <pc:chgData name="Georgie McGarry" userId="f4e6cd3e-4069-43c6-92f7-4611be43ac22" providerId="ADAL" clId="{E066ABCB-C9B3-468D-B83D-0207AF65388B}" dt="2024-11-29T11:10:31.996" v="436" actId="22"/>
        <pc:sldMkLst>
          <pc:docMk/>
          <pc:sldMk cId="635692408" sldId="257"/>
        </pc:sldMkLst>
      </pc:sldChg>
      <pc:sldChg chg="addSp delSp modSp mod">
        <pc:chgData name="Georgie McGarry" userId="f4e6cd3e-4069-43c6-92f7-4611be43ac22" providerId="ADAL" clId="{E066ABCB-C9B3-468D-B83D-0207AF65388B}" dt="2024-11-29T10:29:14.935" v="90" actId="1582"/>
        <pc:sldMkLst>
          <pc:docMk/>
          <pc:sldMk cId="82494575" sldId="270"/>
        </pc:sldMkLst>
        <pc:spChg chg="mod">
          <ac:chgData name="Georgie McGarry" userId="f4e6cd3e-4069-43c6-92f7-4611be43ac22" providerId="ADAL" clId="{E066ABCB-C9B3-468D-B83D-0207AF65388B}" dt="2024-11-29T10:24:57.061" v="29" actId="20577"/>
          <ac:spMkLst>
            <pc:docMk/>
            <pc:sldMk cId="82494575" sldId="270"/>
            <ac:spMk id="2" creationId="{00000000-0000-0000-0000-000000000000}"/>
          </ac:spMkLst>
        </pc:spChg>
        <pc:spChg chg="mod">
          <ac:chgData name="Georgie McGarry" userId="f4e6cd3e-4069-43c6-92f7-4611be43ac22" providerId="ADAL" clId="{E066ABCB-C9B3-468D-B83D-0207AF65388B}" dt="2024-11-29T10:28:56.020" v="86" actId="20577"/>
          <ac:spMkLst>
            <pc:docMk/>
            <pc:sldMk cId="82494575" sldId="270"/>
            <ac:spMk id="3" creationId="{00000000-0000-0000-0000-000000000000}"/>
          </ac:spMkLst>
        </pc:spChg>
      </pc:sldChg>
      <pc:sldChg chg="addSp delSp modSp add mod modClrScheme chgLayout modNotesTx">
        <pc:chgData name="Georgie McGarry" userId="f4e6cd3e-4069-43c6-92f7-4611be43ac22" providerId="ADAL" clId="{E066ABCB-C9B3-468D-B83D-0207AF65388B}" dt="2024-11-29T11:10:38.599" v="439"/>
        <pc:sldMkLst>
          <pc:docMk/>
          <pc:sldMk cId="4241225114" sldId="284"/>
        </pc:sldMkLst>
      </pc:sldChg>
      <pc:sldChg chg="addSp delSp modSp mod">
        <pc:chgData name="Georgie McGarry" userId="f4e6cd3e-4069-43c6-92f7-4611be43ac22" providerId="ADAL" clId="{E066ABCB-C9B3-468D-B83D-0207AF65388B}" dt="2024-11-29T11:14:54.823" v="468" actId="1036"/>
        <pc:sldMkLst>
          <pc:docMk/>
          <pc:sldMk cId="1094035183" sldId="1084"/>
        </pc:sldMkLst>
      </pc:sldChg>
      <pc:sldChg chg="del">
        <pc:chgData name="Georgie McGarry" userId="f4e6cd3e-4069-43c6-92f7-4611be43ac22" providerId="ADAL" clId="{E066ABCB-C9B3-468D-B83D-0207AF65388B}" dt="2024-11-29T10:24:48.262" v="3" actId="47"/>
        <pc:sldMkLst>
          <pc:docMk/>
          <pc:sldMk cId="2376681096" sldId="1119"/>
        </pc:sldMkLst>
      </pc:sldChg>
      <pc:sldChg chg="addSp modSp mod modAnim modNotesTx">
        <pc:chgData name="Georgie McGarry" userId="f4e6cd3e-4069-43c6-92f7-4611be43ac22" providerId="ADAL" clId="{E066ABCB-C9B3-468D-B83D-0207AF65388B}" dt="2024-11-29T10:43:09.534" v="296" actId="20577"/>
        <pc:sldMkLst>
          <pc:docMk/>
          <pc:sldMk cId="3990819523" sldId="1123"/>
        </pc:sldMkLst>
      </pc:sldChg>
      <pc:sldChg chg="addSp delSp modSp add mod delAnim modAnim modNotesTx">
        <pc:chgData name="Georgie McGarry" userId="f4e6cd3e-4069-43c6-92f7-4611be43ac22" providerId="ADAL" clId="{E066ABCB-C9B3-468D-B83D-0207AF65388B}" dt="2024-11-29T10:35:46.043" v="232" actId="20577"/>
        <pc:sldMkLst>
          <pc:docMk/>
          <pc:sldMk cId="3617015559" sldId="1130"/>
        </pc:sldMkLst>
      </pc:sldChg>
      <pc:sldChg chg="addSp delSp modSp add mod ord modClrScheme delAnim modAnim chgLayout modNotesTx">
        <pc:chgData name="Georgie McGarry" userId="f4e6cd3e-4069-43c6-92f7-4611be43ac22" providerId="ADAL" clId="{E066ABCB-C9B3-468D-B83D-0207AF65388B}" dt="2024-11-29T11:07:23.961" v="299"/>
        <pc:sldMkLst>
          <pc:docMk/>
          <pc:sldMk cId="1152060452" sldId="1131"/>
        </pc:sldMkLst>
      </pc:sldChg>
      <pc:sldChg chg="modSp add mod modNotesTx">
        <pc:chgData name="Georgie McGarry" userId="f4e6cd3e-4069-43c6-92f7-4611be43ac22" providerId="ADAL" clId="{E066ABCB-C9B3-468D-B83D-0207AF65388B}" dt="2024-11-29T11:07:36.569" v="342" actId="20577"/>
        <pc:sldMkLst>
          <pc:docMk/>
          <pc:sldMk cId="318372098" sldId="1132"/>
        </pc:sldMkLst>
      </pc:sldChg>
      <pc:sldChg chg="modSp add del mod">
        <pc:chgData name="Georgie McGarry" userId="f4e6cd3e-4069-43c6-92f7-4611be43ac22" providerId="ADAL" clId="{E066ABCB-C9B3-468D-B83D-0207AF65388B}" dt="2024-11-29T11:08:09.190" v="358" actId="47"/>
        <pc:sldMkLst>
          <pc:docMk/>
          <pc:sldMk cId="197183873" sldId="1133"/>
        </pc:sldMkLst>
      </pc:sldChg>
      <pc:sldChg chg="addSp delSp modSp add mod modNotesTx">
        <pc:chgData name="Georgie McGarry" userId="f4e6cd3e-4069-43c6-92f7-4611be43ac22" providerId="ADAL" clId="{E066ABCB-C9B3-468D-B83D-0207AF65388B}" dt="2024-11-29T11:10:37.189" v="438"/>
        <pc:sldMkLst>
          <pc:docMk/>
          <pc:sldMk cId="829437488" sldId="1133"/>
        </pc:sldMkLst>
      </pc:sldChg>
      <pc:sldChg chg="addSp delSp modSp add mod modNotesTx">
        <pc:chgData name="Georgie McGarry" userId="f4e6cd3e-4069-43c6-92f7-4611be43ac22" providerId="ADAL" clId="{E066ABCB-C9B3-468D-B83D-0207AF65388B}" dt="2024-11-29T11:10:35.816" v="437"/>
        <pc:sldMkLst>
          <pc:docMk/>
          <pc:sldMk cId="498008537" sldId="1134"/>
        </pc:sldMkLst>
      </pc:sldChg>
      <pc:sldChg chg="addSp delSp modSp add mod modNotesTx">
        <pc:chgData name="Georgie McGarry" userId="f4e6cd3e-4069-43c6-92f7-4611be43ac22" providerId="ADAL" clId="{E066ABCB-C9B3-468D-B83D-0207AF65388B}" dt="2024-11-29T11:10:28.944" v="433"/>
        <pc:sldMkLst>
          <pc:docMk/>
          <pc:sldMk cId="3938600378" sldId="1135"/>
        </pc:sldMkLst>
      </pc:sldChg>
      <pc:sldChg chg="addSp delSp modSp add mod modAnim modNotesTx">
        <pc:chgData name="Georgie McGarry" userId="f4e6cd3e-4069-43c6-92f7-4611be43ac22" providerId="ADAL" clId="{E066ABCB-C9B3-468D-B83D-0207AF65388B}" dt="2024-11-29T11:10:26.791" v="432" actId="20577"/>
        <pc:sldMkLst>
          <pc:docMk/>
          <pc:sldMk cId="418146370" sldId="1136"/>
        </pc:sldMkLst>
      </pc:sldChg>
    </pc:docChg>
  </pc:docChgLst>
  <pc:docChgLst>
    <pc:chgData name="Georgie McGarry" userId="f4e6cd3e-4069-43c6-92f7-4611be43ac22" providerId="ADAL" clId="{E7E915F2-20A9-4EA4-BC4B-C4A3278719F7}"/>
    <pc:docChg chg="custSel addSld delSld modSld sldOrd modSection">
      <pc:chgData name="Georgie McGarry" userId="f4e6cd3e-4069-43c6-92f7-4611be43ac22" providerId="ADAL" clId="{E7E915F2-20A9-4EA4-BC4B-C4A3278719F7}" dt="2024-04-17T18:39:53.473" v="92" actId="729"/>
      <pc:docMkLst>
        <pc:docMk/>
      </pc:docMkLst>
      <pc:sldChg chg="addSp delSp modSp mod ord modAnim">
        <pc:chgData name="Georgie McGarry" userId="f4e6cd3e-4069-43c6-92f7-4611be43ac22" providerId="ADAL" clId="{E7E915F2-20A9-4EA4-BC4B-C4A3278719F7}" dt="2024-04-17T16:04:57.134" v="66"/>
        <pc:sldMkLst>
          <pc:docMk/>
          <pc:sldMk cId="410649911" sldId="1018"/>
        </pc:sldMkLst>
      </pc:sldChg>
      <pc:sldChg chg="modSp mod">
        <pc:chgData name="Georgie McGarry" userId="f4e6cd3e-4069-43c6-92f7-4611be43ac22" providerId="ADAL" clId="{E7E915F2-20A9-4EA4-BC4B-C4A3278719F7}" dt="2024-04-17T17:35:29.555" v="69" actId="20577"/>
        <pc:sldMkLst>
          <pc:docMk/>
          <pc:sldMk cId="441361799" sldId="1036"/>
        </pc:sldMkLst>
      </pc:sldChg>
      <pc:sldChg chg="del">
        <pc:chgData name="Georgie McGarry" userId="f4e6cd3e-4069-43c6-92f7-4611be43ac22" providerId="ADAL" clId="{E7E915F2-20A9-4EA4-BC4B-C4A3278719F7}" dt="2024-04-17T15:34:09.868" v="27" actId="47"/>
        <pc:sldMkLst>
          <pc:docMk/>
          <pc:sldMk cId="3226635765" sldId="1055"/>
        </pc:sldMkLst>
      </pc:sldChg>
      <pc:sldChg chg="del">
        <pc:chgData name="Georgie McGarry" userId="f4e6cd3e-4069-43c6-92f7-4611be43ac22" providerId="ADAL" clId="{E7E915F2-20A9-4EA4-BC4B-C4A3278719F7}" dt="2024-04-17T15:34:10.864" v="28" actId="47"/>
        <pc:sldMkLst>
          <pc:docMk/>
          <pc:sldMk cId="3747795976" sldId="1057"/>
        </pc:sldMkLst>
      </pc:sldChg>
      <pc:sldChg chg="mod modShow">
        <pc:chgData name="Georgie McGarry" userId="f4e6cd3e-4069-43c6-92f7-4611be43ac22" providerId="ADAL" clId="{E7E915F2-20A9-4EA4-BC4B-C4A3278719F7}" dt="2024-04-17T18:39:12.211" v="76" actId="729"/>
        <pc:sldMkLst>
          <pc:docMk/>
          <pc:sldMk cId="1277632123" sldId="1069"/>
        </pc:sldMkLst>
      </pc:sldChg>
      <pc:sldChg chg="mod modShow">
        <pc:chgData name="Georgie McGarry" userId="f4e6cd3e-4069-43c6-92f7-4611be43ac22" providerId="ADAL" clId="{E7E915F2-20A9-4EA4-BC4B-C4A3278719F7}" dt="2024-04-17T18:39:50.106" v="91" actId="729"/>
        <pc:sldMkLst>
          <pc:docMk/>
          <pc:sldMk cId="1861682932" sldId="1072"/>
        </pc:sldMkLst>
      </pc:sldChg>
      <pc:sldChg chg="mod modShow">
        <pc:chgData name="Georgie McGarry" userId="f4e6cd3e-4069-43c6-92f7-4611be43ac22" providerId="ADAL" clId="{E7E915F2-20A9-4EA4-BC4B-C4A3278719F7}" dt="2024-04-17T18:39:53.473" v="92" actId="729"/>
        <pc:sldMkLst>
          <pc:docMk/>
          <pc:sldMk cId="9907496" sldId="1073"/>
        </pc:sldMkLst>
      </pc:sldChg>
      <pc:sldChg chg="mod modShow">
        <pc:chgData name="Georgie McGarry" userId="f4e6cd3e-4069-43c6-92f7-4611be43ac22" providerId="ADAL" clId="{E7E915F2-20A9-4EA4-BC4B-C4A3278719F7}" dt="2024-04-17T18:35:55.771" v="75" actId="729"/>
        <pc:sldMkLst>
          <pc:docMk/>
          <pc:sldMk cId="2418699188" sldId="1074"/>
        </pc:sldMkLst>
      </pc:sldChg>
      <pc:sldChg chg="mod modShow">
        <pc:chgData name="Georgie McGarry" userId="f4e6cd3e-4069-43c6-92f7-4611be43ac22" providerId="ADAL" clId="{E7E915F2-20A9-4EA4-BC4B-C4A3278719F7}" dt="2024-04-17T18:39:17.641" v="77" actId="729"/>
        <pc:sldMkLst>
          <pc:docMk/>
          <pc:sldMk cId="893655223" sldId="1078"/>
        </pc:sldMkLst>
      </pc:sldChg>
      <pc:sldChg chg="mod modShow">
        <pc:chgData name="Georgie McGarry" userId="f4e6cd3e-4069-43c6-92f7-4611be43ac22" providerId="ADAL" clId="{E7E915F2-20A9-4EA4-BC4B-C4A3278719F7}" dt="2024-04-17T18:35:23.125" v="70" actId="729"/>
        <pc:sldMkLst>
          <pc:docMk/>
          <pc:sldMk cId="3393631607" sldId="1082"/>
        </pc:sldMkLst>
      </pc:sldChg>
      <pc:sldChg chg="add">
        <pc:chgData name="Georgie McGarry" userId="f4e6cd3e-4069-43c6-92f7-4611be43ac22" providerId="ADAL" clId="{E7E915F2-20A9-4EA4-BC4B-C4A3278719F7}" dt="2024-04-17T15:31:28.941" v="0"/>
        <pc:sldMkLst>
          <pc:docMk/>
          <pc:sldMk cId="1094035183" sldId="1084"/>
        </pc:sldMkLst>
      </pc:sldChg>
      <pc:sldChg chg="delSp modSp add mod">
        <pc:chgData name="Georgie McGarry" userId="f4e6cd3e-4069-43c6-92f7-4611be43ac22" providerId="ADAL" clId="{E7E915F2-20A9-4EA4-BC4B-C4A3278719F7}" dt="2024-04-17T15:33:55.114" v="25" actId="478"/>
        <pc:sldMkLst>
          <pc:docMk/>
          <pc:sldMk cId="2889950093" sldId="1085"/>
        </pc:sldMkLst>
      </pc:sldChg>
      <pc:sldChg chg="add">
        <pc:chgData name="Georgie McGarry" userId="f4e6cd3e-4069-43c6-92f7-4611be43ac22" providerId="ADAL" clId="{E7E915F2-20A9-4EA4-BC4B-C4A3278719F7}" dt="2024-04-17T15:34:08.627" v="26"/>
        <pc:sldMkLst>
          <pc:docMk/>
          <pc:sldMk cId="650423954" sldId="1086"/>
        </pc:sldMkLst>
      </pc:sldChg>
      <pc:sldChg chg="modSp add mod">
        <pc:chgData name="Georgie McGarry" userId="f4e6cd3e-4069-43c6-92f7-4611be43ac22" providerId="ADAL" clId="{E7E915F2-20A9-4EA4-BC4B-C4A3278719F7}" dt="2024-04-17T15:34:17.529" v="29" actId="20577"/>
        <pc:sldMkLst>
          <pc:docMk/>
          <pc:sldMk cId="1365799598" sldId="1087"/>
        </pc:sldMkLst>
      </pc:sldChg>
      <pc:sldChg chg="modSp add mod">
        <pc:chgData name="Georgie McGarry" userId="f4e6cd3e-4069-43c6-92f7-4611be43ac22" providerId="ADAL" clId="{E7E915F2-20A9-4EA4-BC4B-C4A3278719F7}" dt="2024-04-17T15:34:22.665" v="30" actId="20577"/>
        <pc:sldMkLst>
          <pc:docMk/>
          <pc:sldMk cId="3533503438" sldId="1088"/>
        </pc:sldMkLst>
      </pc:sldChg>
      <pc:sldChg chg="addSp delSp modSp add mod delAnim">
        <pc:chgData name="Georgie McGarry" userId="f4e6cd3e-4069-43c6-92f7-4611be43ac22" providerId="ADAL" clId="{E7E915F2-20A9-4EA4-BC4B-C4A3278719F7}" dt="2024-04-17T18:39:41.509" v="88" actId="478"/>
        <pc:sldMkLst>
          <pc:docMk/>
          <pc:sldMk cId="2774029936" sldId="1089"/>
        </pc:sldMkLst>
      </pc:sldChg>
      <pc:sldChg chg="delSp add mod ord delAnim">
        <pc:chgData name="Georgie McGarry" userId="f4e6cd3e-4069-43c6-92f7-4611be43ac22" providerId="ADAL" clId="{E7E915F2-20A9-4EA4-BC4B-C4A3278719F7}" dt="2024-04-17T18:39:45.348" v="90" actId="478"/>
        <pc:sldMkLst>
          <pc:docMk/>
          <pc:sldMk cId="3489858711" sldId="1090"/>
        </pc:sldMkLst>
      </pc:sldChg>
      <pc:sldChg chg="addSp delSp modSp add mod delAnim">
        <pc:chgData name="Georgie McGarry" userId="f4e6cd3e-4069-43c6-92f7-4611be43ac22" providerId="ADAL" clId="{E7E915F2-20A9-4EA4-BC4B-C4A3278719F7}" dt="2024-04-17T18:39:36.640" v="85" actId="478"/>
        <pc:sldMkLst>
          <pc:docMk/>
          <pc:sldMk cId="3920595042" sldId="1091"/>
        </pc:sldMkLst>
      </pc:sldChg>
    </pc:docChg>
  </pc:docChgLst>
  <pc:docChgLst>
    <pc:chgData name="Georgie McGarry" userId="f4e6cd3e-4069-43c6-92f7-4611be43ac22" providerId="ADAL" clId="{32FC5023-38B8-4FF5-8BA5-22145A83C951}"/>
    <pc:docChg chg="undo custSel addSld modSld sldOrd modSection">
      <pc:chgData name="Georgie McGarry" userId="f4e6cd3e-4069-43c6-92f7-4611be43ac22" providerId="ADAL" clId="{32FC5023-38B8-4FF5-8BA5-22145A83C951}" dt="2024-03-28T10:58:51.807" v="2871" actId="20577"/>
      <pc:docMkLst>
        <pc:docMk/>
      </pc:docMkLst>
      <pc:sldChg chg="modSp mod">
        <pc:chgData name="Georgie McGarry" userId="f4e6cd3e-4069-43c6-92f7-4611be43ac22" providerId="ADAL" clId="{32FC5023-38B8-4FF5-8BA5-22145A83C951}" dt="2024-03-28T10:55:56.481" v="2759" actId="5793"/>
        <pc:sldMkLst>
          <pc:docMk/>
          <pc:sldMk cId="635692408" sldId="257"/>
        </pc:sldMkLst>
      </pc:sldChg>
      <pc:sldChg chg="addSp modSp mod modNotesTx">
        <pc:chgData name="Georgie McGarry" userId="f4e6cd3e-4069-43c6-92f7-4611be43ac22" providerId="ADAL" clId="{32FC5023-38B8-4FF5-8BA5-22145A83C951}" dt="2024-03-28T10:55:13.316" v="2732" actId="20577"/>
        <pc:sldMkLst>
          <pc:docMk/>
          <pc:sldMk cId="39083435" sldId="1053"/>
        </pc:sldMkLst>
      </pc:sldChg>
      <pc:sldChg chg="addSp modSp mod ord modNotesTx">
        <pc:chgData name="Georgie McGarry" userId="f4e6cd3e-4069-43c6-92f7-4611be43ac22" providerId="ADAL" clId="{32FC5023-38B8-4FF5-8BA5-22145A83C951}" dt="2024-03-28T10:58:17.479" v="2813" actId="20577"/>
        <pc:sldMkLst>
          <pc:docMk/>
          <pc:sldMk cId="2046783934" sldId="1054"/>
        </pc:sldMkLst>
      </pc:sldChg>
      <pc:sldChg chg="modSp mod">
        <pc:chgData name="Georgie McGarry" userId="f4e6cd3e-4069-43c6-92f7-4611be43ac22" providerId="ADAL" clId="{32FC5023-38B8-4FF5-8BA5-22145A83C951}" dt="2024-03-28T09:05:36.656" v="15" actId="20577"/>
        <pc:sldMkLst>
          <pc:docMk/>
          <pc:sldMk cId="3747795976" sldId="1057"/>
        </pc:sldMkLst>
      </pc:sldChg>
      <pc:sldChg chg="modNotesTx">
        <pc:chgData name="Georgie McGarry" userId="f4e6cd3e-4069-43c6-92f7-4611be43ac22" providerId="ADAL" clId="{32FC5023-38B8-4FF5-8BA5-22145A83C951}" dt="2024-03-28T09:14:09.445" v="880" actId="20577"/>
        <pc:sldMkLst>
          <pc:docMk/>
          <pc:sldMk cId="9907496" sldId="1073"/>
        </pc:sldMkLst>
      </pc:sldChg>
      <pc:sldChg chg="modSp mod modNotesTx">
        <pc:chgData name="Georgie McGarry" userId="f4e6cd3e-4069-43c6-92f7-4611be43ac22" providerId="ADAL" clId="{32FC5023-38B8-4FF5-8BA5-22145A83C951}" dt="2024-03-28T10:36:36.340" v="2701" actId="20577"/>
        <pc:sldMkLst>
          <pc:docMk/>
          <pc:sldMk cId="2418699188" sldId="1074"/>
        </pc:sldMkLst>
      </pc:sldChg>
      <pc:sldChg chg="addSp delSp modSp mod">
        <pc:chgData name="Georgie McGarry" userId="f4e6cd3e-4069-43c6-92f7-4611be43ac22" providerId="ADAL" clId="{32FC5023-38B8-4FF5-8BA5-22145A83C951}" dt="2024-03-28T09:54:55.850" v="913" actId="1036"/>
        <pc:sldMkLst>
          <pc:docMk/>
          <pc:sldMk cId="2373011933" sldId="1075"/>
        </pc:sldMkLst>
      </pc:sldChg>
      <pc:sldChg chg="addSp modSp mod">
        <pc:chgData name="Georgie McGarry" userId="f4e6cd3e-4069-43c6-92f7-4611be43ac22" providerId="ADAL" clId="{32FC5023-38B8-4FF5-8BA5-22145A83C951}" dt="2024-03-28T09:55:06.826" v="917" actId="1076"/>
        <pc:sldMkLst>
          <pc:docMk/>
          <pc:sldMk cId="4265617873" sldId="1076"/>
        </pc:sldMkLst>
      </pc:sldChg>
      <pc:sldChg chg="addSp modSp mod">
        <pc:chgData name="Georgie McGarry" userId="f4e6cd3e-4069-43c6-92f7-4611be43ac22" providerId="ADAL" clId="{32FC5023-38B8-4FF5-8BA5-22145A83C951}" dt="2024-03-28T09:55:21.732" v="923" actId="1036"/>
        <pc:sldMkLst>
          <pc:docMk/>
          <pc:sldMk cId="1052112195" sldId="1077"/>
        </pc:sldMkLst>
      </pc:sldChg>
      <pc:sldChg chg="addSp modSp mod">
        <pc:chgData name="Georgie McGarry" userId="f4e6cd3e-4069-43c6-92f7-4611be43ac22" providerId="ADAL" clId="{32FC5023-38B8-4FF5-8BA5-22145A83C951}" dt="2024-03-28T09:55:29.617" v="926" actId="1076"/>
        <pc:sldMkLst>
          <pc:docMk/>
          <pc:sldMk cId="893655223" sldId="1078"/>
        </pc:sldMkLst>
      </pc:sldChg>
      <pc:sldChg chg="modSp add mod">
        <pc:chgData name="Georgie McGarry" userId="f4e6cd3e-4069-43c6-92f7-4611be43ac22" providerId="ADAL" clId="{32FC5023-38B8-4FF5-8BA5-22145A83C951}" dt="2024-03-28T10:18:16.505" v="1913" actId="20577"/>
        <pc:sldMkLst>
          <pc:docMk/>
          <pc:sldMk cId="2140929744" sldId="1079"/>
        </pc:sldMkLst>
      </pc:sldChg>
      <pc:sldChg chg="modSp add mod">
        <pc:chgData name="Georgie McGarry" userId="f4e6cd3e-4069-43c6-92f7-4611be43ac22" providerId="ADAL" clId="{32FC5023-38B8-4FF5-8BA5-22145A83C951}" dt="2024-03-28T10:35:14.822" v="2676" actId="20577"/>
        <pc:sldMkLst>
          <pc:docMk/>
          <pc:sldMk cId="3166648984" sldId="1080"/>
        </pc:sldMkLst>
      </pc:sldChg>
      <pc:sldChg chg="modSp add mod">
        <pc:chgData name="Georgie McGarry" userId="f4e6cd3e-4069-43c6-92f7-4611be43ac22" providerId="ADAL" clId="{32FC5023-38B8-4FF5-8BA5-22145A83C951}" dt="2024-03-28T09:58:41.123" v="1081" actId="20577"/>
        <pc:sldMkLst>
          <pc:docMk/>
          <pc:sldMk cId="2317714748" sldId="1081"/>
        </pc:sldMkLst>
      </pc:sldChg>
      <pc:sldChg chg="modSp add mod">
        <pc:chgData name="Georgie McGarry" userId="f4e6cd3e-4069-43c6-92f7-4611be43ac22" providerId="ADAL" clId="{32FC5023-38B8-4FF5-8BA5-22145A83C951}" dt="2024-03-28T10:19:12.855" v="1959" actId="20577"/>
        <pc:sldMkLst>
          <pc:docMk/>
          <pc:sldMk cId="3393631607" sldId="1082"/>
        </pc:sldMkLst>
      </pc:sldChg>
      <pc:sldChg chg="addSp delSp modSp add mod setBg modNotesTx">
        <pc:chgData name="Georgie McGarry" userId="f4e6cd3e-4069-43c6-92f7-4611be43ac22" providerId="ADAL" clId="{32FC5023-38B8-4FF5-8BA5-22145A83C951}" dt="2024-03-28T10:58:51.807" v="2871" actId="20577"/>
        <pc:sldMkLst>
          <pc:docMk/>
          <pc:sldMk cId="582877860" sldId="1083"/>
        </pc:sldMkLst>
      </pc:sldChg>
    </pc:docChg>
  </pc:docChgLst>
  <pc:docChgLst>
    <pc:chgData name="Georgie McGarry" userId="f4e6cd3e-4069-43c6-92f7-4611be43ac22" providerId="ADAL" clId="{B9C34F64-C68E-4F46-84FC-6B8ED0AA2AB4}"/>
    <pc:docChg chg="undo custSel addSld delSld modSld sldOrd modSection">
      <pc:chgData name="Georgie McGarry" userId="f4e6cd3e-4069-43c6-92f7-4611be43ac22" providerId="ADAL" clId="{B9C34F64-C68E-4F46-84FC-6B8ED0AA2AB4}" dt="2024-09-10T16:29:39.998" v="1762" actId="1076"/>
      <pc:docMkLst>
        <pc:docMk/>
      </pc:docMkLst>
      <pc:sldChg chg="modSp mod">
        <pc:chgData name="Georgie McGarry" userId="f4e6cd3e-4069-43c6-92f7-4611be43ac22" providerId="ADAL" clId="{B9C34F64-C68E-4F46-84FC-6B8ED0AA2AB4}" dt="2024-09-10T14:58:14.177" v="170" actId="14100"/>
        <pc:sldMkLst>
          <pc:docMk/>
          <pc:sldMk cId="3390317463" sldId="1049"/>
        </pc:sldMkLst>
      </pc:sldChg>
      <pc:sldChg chg="modSp mod">
        <pc:chgData name="Georgie McGarry" userId="f4e6cd3e-4069-43c6-92f7-4611be43ac22" providerId="ADAL" clId="{B9C34F64-C68E-4F46-84FC-6B8ED0AA2AB4}" dt="2024-09-10T14:57:56.157" v="155" actId="20577"/>
        <pc:sldMkLst>
          <pc:docMk/>
          <pc:sldMk cId="1543846267" sldId="1051"/>
        </pc:sldMkLst>
      </pc:sldChg>
      <pc:sldChg chg="addSp delSp modSp mod delAnim modAnim">
        <pc:chgData name="Georgie McGarry" userId="f4e6cd3e-4069-43c6-92f7-4611be43ac22" providerId="ADAL" clId="{B9C34F64-C68E-4F46-84FC-6B8ED0AA2AB4}" dt="2024-09-10T15:43:01.467" v="1278" actId="20577"/>
        <pc:sldMkLst>
          <pc:docMk/>
          <pc:sldMk cId="1559330301" sldId="1056"/>
        </pc:sldMkLst>
      </pc:sldChg>
      <pc:sldChg chg="del">
        <pc:chgData name="Georgie McGarry" userId="f4e6cd3e-4069-43c6-92f7-4611be43ac22" providerId="ADAL" clId="{B9C34F64-C68E-4F46-84FC-6B8ED0AA2AB4}" dt="2024-09-10T14:58:04.741" v="156" actId="47"/>
        <pc:sldMkLst>
          <pc:docMk/>
          <pc:sldMk cId="3958801151" sldId="1058"/>
        </pc:sldMkLst>
      </pc:sldChg>
      <pc:sldChg chg="del">
        <pc:chgData name="Georgie McGarry" userId="f4e6cd3e-4069-43c6-92f7-4611be43ac22" providerId="ADAL" clId="{B9C34F64-C68E-4F46-84FC-6B8ED0AA2AB4}" dt="2024-09-10T14:58:06.871" v="158" actId="47"/>
        <pc:sldMkLst>
          <pc:docMk/>
          <pc:sldMk cId="2642138489" sldId="1070"/>
        </pc:sldMkLst>
      </pc:sldChg>
      <pc:sldChg chg="addSp delSp modSp mod ord delAnim modAnim">
        <pc:chgData name="Georgie McGarry" userId="f4e6cd3e-4069-43c6-92f7-4611be43ac22" providerId="ADAL" clId="{B9C34F64-C68E-4F46-84FC-6B8ED0AA2AB4}" dt="2024-09-10T15:04:51.678" v="395" actId="1076"/>
        <pc:sldMkLst>
          <pc:docMk/>
          <pc:sldMk cId="3515340594" sldId="1099"/>
        </pc:sldMkLst>
      </pc:sldChg>
      <pc:sldChg chg="delSp del mod delAnim">
        <pc:chgData name="Georgie McGarry" userId="f4e6cd3e-4069-43c6-92f7-4611be43ac22" providerId="ADAL" clId="{B9C34F64-C68E-4F46-84FC-6B8ED0AA2AB4}" dt="2024-09-10T15:18:30.367" v="575" actId="47"/>
        <pc:sldMkLst>
          <pc:docMk/>
          <pc:sldMk cId="3300518671" sldId="1101"/>
        </pc:sldMkLst>
      </pc:sldChg>
      <pc:sldChg chg="del">
        <pc:chgData name="Georgie McGarry" userId="f4e6cd3e-4069-43c6-92f7-4611be43ac22" providerId="ADAL" clId="{B9C34F64-C68E-4F46-84FC-6B8ED0AA2AB4}" dt="2024-09-10T16:17:35.668" v="1302" actId="47"/>
        <pc:sldMkLst>
          <pc:docMk/>
          <pc:sldMk cId="3201473956" sldId="1102"/>
        </pc:sldMkLst>
      </pc:sldChg>
      <pc:sldChg chg="del">
        <pc:chgData name="Georgie McGarry" userId="f4e6cd3e-4069-43c6-92f7-4611be43ac22" providerId="ADAL" clId="{B9C34F64-C68E-4F46-84FC-6B8ED0AA2AB4}" dt="2024-09-10T14:58:04.741" v="156" actId="47"/>
        <pc:sldMkLst>
          <pc:docMk/>
          <pc:sldMk cId="421669857" sldId="1103"/>
        </pc:sldMkLst>
      </pc:sldChg>
      <pc:sldChg chg="del">
        <pc:chgData name="Georgie McGarry" userId="f4e6cd3e-4069-43c6-92f7-4611be43ac22" providerId="ADAL" clId="{B9C34F64-C68E-4F46-84FC-6B8ED0AA2AB4}" dt="2024-09-10T14:58:04.741" v="156" actId="47"/>
        <pc:sldMkLst>
          <pc:docMk/>
          <pc:sldMk cId="664069044" sldId="1104"/>
        </pc:sldMkLst>
      </pc:sldChg>
      <pc:sldChg chg="del">
        <pc:chgData name="Georgie McGarry" userId="f4e6cd3e-4069-43c6-92f7-4611be43ac22" providerId="ADAL" clId="{B9C34F64-C68E-4F46-84FC-6B8ED0AA2AB4}" dt="2024-09-10T14:58:04.741" v="156" actId="47"/>
        <pc:sldMkLst>
          <pc:docMk/>
          <pc:sldMk cId="181301991" sldId="1105"/>
        </pc:sldMkLst>
      </pc:sldChg>
      <pc:sldChg chg="del">
        <pc:chgData name="Georgie McGarry" userId="f4e6cd3e-4069-43c6-92f7-4611be43ac22" providerId="ADAL" clId="{B9C34F64-C68E-4F46-84FC-6B8ED0AA2AB4}" dt="2024-09-10T14:58:04.741" v="156" actId="47"/>
        <pc:sldMkLst>
          <pc:docMk/>
          <pc:sldMk cId="1836565276" sldId="1106"/>
        </pc:sldMkLst>
      </pc:sldChg>
      <pc:sldChg chg="del">
        <pc:chgData name="Georgie McGarry" userId="f4e6cd3e-4069-43c6-92f7-4611be43ac22" providerId="ADAL" clId="{B9C34F64-C68E-4F46-84FC-6B8ED0AA2AB4}" dt="2024-09-10T14:58:06.079" v="157" actId="47"/>
        <pc:sldMkLst>
          <pc:docMk/>
          <pc:sldMk cId="1913165251" sldId="1107"/>
        </pc:sldMkLst>
      </pc:sldChg>
      <pc:sldChg chg="addSp delSp modSp mod modAnim">
        <pc:chgData name="Georgie McGarry" userId="f4e6cd3e-4069-43c6-92f7-4611be43ac22" providerId="ADAL" clId="{B9C34F64-C68E-4F46-84FC-6B8ED0AA2AB4}" dt="2024-09-10T14:54:59.912" v="72"/>
        <pc:sldMkLst>
          <pc:docMk/>
          <pc:sldMk cId="1220715924" sldId="1111"/>
        </pc:sldMkLst>
      </pc:sldChg>
      <pc:sldChg chg="addSp delSp modSp add mod">
        <pc:chgData name="Georgie McGarry" userId="f4e6cd3e-4069-43c6-92f7-4611be43ac22" providerId="ADAL" clId="{B9C34F64-C68E-4F46-84FC-6B8ED0AA2AB4}" dt="2024-09-10T14:59:49.354" v="246" actId="1076"/>
        <pc:sldMkLst>
          <pc:docMk/>
          <pc:sldMk cId="1358745064" sldId="1112"/>
        </pc:sldMkLst>
      </pc:sldChg>
      <pc:sldChg chg="addSp delSp modSp add mod delAnim modAnim">
        <pc:chgData name="Georgie McGarry" userId="f4e6cd3e-4069-43c6-92f7-4611be43ac22" providerId="ADAL" clId="{B9C34F64-C68E-4F46-84FC-6B8ED0AA2AB4}" dt="2024-09-10T15:11:54.362" v="512"/>
        <pc:sldMkLst>
          <pc:docMk/>
          <pc:sldMk cId="4274775992" sldId="1113"/>
        </pc:sldMkLst>
      </pc:sldChg>
      <pc:sldChg chg="addSp delSp modSp add mod modAnim">
        <pc:chgData name="Georgie McGarry" userId="f4e6cd3e-4069-43c6-92f7-4611be43ac22" providerId="ADAL" clId="{B9C34F64-C68E-4F46-84FC-6B8ED0AA2AB4}" dt="2024-09-10T15:15:30.966" v="571"/>
        <pc:sldMkLst>
          <pc:docMk/>
          <pc:sldMk cId="417917493" sldId="1114"/>
        </pc:sldMkLst>
      </pc:sldChg>
      <pc:sldChg chg="addSp delSp modSp add mod delAnim modAnim">
        <pc:chgData name="Georgie McGarry" userId="f4e6cd3e-4069-43c6-92f7-4611be43ac22" providerId="ADAL" clId="{B9C34F64-C68E-4F46-84FC-6B8ED0AA2AB4}" dt="2024-09-10T15:23:02.232" v="787"/>
        <pc:sldMkLst>
          <pc:docMk/>
          <pc:sldMk cId="2952907691" sldId="1115"/>
        </pc:sldMkLst>
      </pc:sldChg>
      <pc:sldChg chg="addSp delSp modSp add mod delAnim modAnim">
        <pc:chgData name="Georgie McGarry" userId="f4e6cd3e-4069-43c6-92f7-4611be43ac22" providerId="ADAL" clId="{B9C34F64-C68E-4F46-84FC-6B8ED0AA2AB4}" dt="2024-09-10T15:36:03.767" v="868"/>
        <pc:sldMkLst>
          <pc:docMk/>
          <pc:sldMk cId="3750254999" sldId="1116"/>
        </pc:sldMkLst>
      </pc:sldChg>
      <pc:sldChg chg="addSp delSp modSp add del mod delAnim">
        <pc:chgData name="Georgie McGarry" userId="f4e6cd3e-4069-43c6-92f7-4611be43ac22" providerId="ADAL" clId="{B9C34F64-C68E-4F46-84FC-6B8ED0AA2AB4}" dt="2024-09-10T15:45:32.578" v="1296" actId="47"/>
        <pc:sldMkLst>
          <pc:docMk/>
          <pc:sldMk cId="1006488085" sldId="1117"/>
        </pc:sldMkLst>
      </pc:sldChg>
      <pc:sldChg chg="addSp delSp modSp add mod ord modAnim">
        <pc:chgData name="Georgie McGarry" userId="f4e6cd3e-4069-43c6-92f7-4611be43ac22" providerId="ADAL" clId="{B9C34F64-C68E-4F46-84FC-6B8ED0AA2AB4}" dt="2024-09-10T15:45:48.966" v="1301"/>
        <pc:sldMkLst>
          <pc:docMk/>
          <pc:sldMk cId="4225739069" sldId="1118"/>
        </pc:sldMkLst>
      </pc:sldChg>
      <pc:sldChg chg="addSp delSp modSp add mod delAnim modAnim">
        <pc:chgData name="Georgie McGarry" userId="f4e6cd3e-4069-43c6-92f7-4611be43ac22" providerId="ADAL" clId="{B9C34F64-C68E-4F46-84FC-6B8ED0AA2AB4}" dt="2024-09-10T16:20:54.022" v="1446"/>
        <pc:sldMkLst>
          <pc:docMk/>
          <pc:sldMk cId="2376681096" sldId="1119"/>
        </pc:sldMkLst>
      </pc:sldChg>
      <pc:sldChg chg="addSp delSp modSp add mod delAnim modAnim">
        <pc:chgData name="Georgie McGarry" userId="f4e6cd3e-4069-43c6-92f7-4611be43ac22" providerId="ADAL" clId="{B9C34F64-C68E-4F46-84FC-6B8ED0AA2AB4}" dt="2024-09-10T16:23:39.731" v="1551" actId="1076"/>
        <pc:sldMkLst>
          <pc:docMk/>
          <pc:sldMk cId="4148218846" sldId="1120"/>
        </pc:sldMkLst>
      </pc:sldChg>
      <pc:sldChg chg="addSp delSp modSp add mod delAnim modAnim">
        <pc:chgData name="Georgie McGarry" userId="f4e6cd3e-4069-43c6-92f7-4611be43ac22" providerId="ADAL" clId="{B9C34F64-C68E-4F46-84FC-6B8ED0AA2AB4}" dt="2024-09-10T16:29:39.998" v="1762" actId="1076"/>
        <pc:sldMkLst>
          <pc:docMk/>
          <pc:sldMk cId="266658659" sldId="1121"/>
        </pc:sldMkLst>
      </pc:sldChg>
      <pc:sldChg chg="addSp delSp modSp add mod ord delAnim modAnim">
        <pc:chgData name="Georgie McGarry" userId="f4e6cd3e-4069-43c6-92f7-4611be43ac22" providerId="ADAL" clId="{B9C34F64-C68E-4F46-84FC-6B8ED0AA2AB4}" dt="2024-09-10T16:29:34.164" v="1760" actId="14100"/>
        <pc:sldMkLst>
          <pc:docMk/>
          <pc:sldMk cId="3418330445" sldId="1122"/>
        </pc:sldMkLst>
      </pc:sldChg>
      <pc:sldChg chg="delSp modSp add mod modAnim">
        <pc:chgData name="Georgie McGarry" userId="f4e6cd3e-4069-43c6-92f7-4611be43ac22" providerId="ADAL" clId="{B9C34F64-C68E-4F46-84FC-6B8ED0AA2AB4}" dt="2024-09-10T16:29:23.988" v="1758"/>
        <pc:sldMkLst>
          <pc:docMk/>
          <pc:sldMk cId="3990819523" sldId="1123"/>
        </pc:sldMkLst>
      </pc:sldChg>
    </pc:docChg>
  </pc:docChgLst>
  <pc:docChgLst>
    <pc:chgData name="Georgie McGarry" userId="f4e6cd3e-4069-43c6-92f7-4611be43ac22" providerId="ADAL" clId="{353E774E-74CE-4B6A-A797-719021A0D02A}"/>
    <pc:docChg chg="custSel modSld">
      <pc:chgData name="Georgie McGarry" userId="f4e6cd3e-4069-43c6-92f7-4611be43ac22" providerId="ADAL" clId="{353E774E-74CE-4B6A-A797-719021A0D02A}" dt="2024-01-12T13:23:40.874" v="4" actId="1076"/>
      <pc:docMkLst>
        <pc:docMk/>
      </pc:docMkLst>
    </pc:docChg>
  </pc:docChgLst>
  <pc:docChgLst>
    <pc:chgData name="Georgie McGarry" userId="f4e6cd3e-4069-43c6-92f7-4611be43ac22" providerId="ADAL" clId="{8B50091E-508D-49BB-B2A4-D81A8D6CBE61}"/>
    <pc:docChg chg="undo redo custSel addSld delSld modSld sldOrd modMainMaster addSection modSection">
      <pc:chgData name="Georgie McGarry" userId="f4e6cd3e-4069-43c6-92f7-4611be43ac22" providerId="ADAL" clId="{8B50091E-508D-49BB-B2A4-D81A8D6CBE61}" dt="2024-03-27T18:01:42.395" v="5362" actId="20577"/>
      <pc:docMkLst>
        <pc:docMk/>
      </pc:docMkLst>
      <pc:sldChg chg="ord">
        <pc:chgData name="Georgie McGarry" userId="f4e6cd3e-4069-43c6-92f7-4611be43ac22" providerId="ADAL" clId="{8B50091E-508D-49BB-B2A4-D81A8D6CBE61}" dt="2024-03-27T16:26:41.112" v="583"/>
        <pc:sldMkLst>
          <pc:docMk/>
          <pc:sldMk cId="285535640" sldId="855"/>
        </pc:sldMkLst>
      </pc:sldChg>
      <pc:sldChg chg="addSp delSp modSp mod">
        <pc:chgData name="Georgie McGarry" userId="f4e6cd3e-4069-43c6-92f7-4611be43ac22" providerId="ADAL" clId="{8B50091E-508D-49BB-B2A4-D81A8D6CBE61}" dt="2024-03-27T16:24:07.850" v="505" actId="1076"/>
        <pc:sldMkLst>
          <pc:docMk/>
          <pc:sldMk cId="62243495" sldId="1009"/>
        </pc:sldMkLst>
      </pc:sldChg>
      <pc:sldChg chg="addSp modSp mod ord">
        <pc:chgData name="Georgie McGarry" userId="f4e6cd3e-4069-43c6-92f7-4611be43ac22" providerId="ADAL" clId="{8B50091E-508D-49BB-B2A4-D81A8D6CBE61}" dt="2024-03-27T16:45:26.356" v="1106" actId="14100"/>
        <pc:sldMkLst>
          <pc:docMk/>
          <pc:sldMk cId="410649911" sldId="1018"/>
        </pc:sldMkLst>
      </pc:sldChg>
      <pc:sldChg chg="addSp modSp del mod ord">
        <pc:chgData name="Georgie McGarry" userId="f4e6cd3e-4069-43c6-92f7-4611be43ac22" providerId="ADAL" clId="{8B50091E-508D-49BB-B2A4-D81A8D6CBE61}" dt="2024-03-27T17:19:37.728" v="2937" actId="2696"/>
        <pc:sldMkLst>
          <pc:docMk/>
          <pc:sldMk cId="2146906997" sldId="1028"/>
        </pc:sldMkLst>
      </pc:sldChg>
      <pc:sldChg chg="modSp mod ord">
        <pc:chgData name="Georgie McGarry" userId="f4e6cd3e-4069-43c6-92f7-4611be43ac22" providerId="ADAL" clId="{8B50091E-508D-49BB-B2A4-D81A8D6CBE61}" dt="2024-03-27T16:58:46.283" v="1240" actId="20577"/>
        <pc:sldMkLst>
          <pc:docMk/>
          <pc:sldMk cId="441361799" sldId="1036"/>
        </pc:sldMkLst>
      </pc:sldChg>
      <pc:sldChg chg="modSp mod">
        <pc:chgData name="Georgie McGarry" userId="f4e6cd3e-4069-43c6-92f7-4611be43ac22" providerId="ADAL" clId="{8B50091E-508D-49BB-B2A4-D81A8D6CBE61}" dt="2024-03-27T16:20:31.369" v="312" actId="14100"/>
        <pc:sldMkLst>
          <pc:docMk/>
          <pc:sldMk cId="93070607" sldId="1048"/>
        </pc:sldMkLst>
      </pc:sldChg>
      <pc:sldChg chg="modSp add mod ord">
        <pc:chgData name="Georgie McGarry" userId="f4e6cd3e-4069-43c6-92f7-4611be43ac22" providerId="ADAL" clId="{8B50091E-508D-49BB-B2A4-D81A8D6CBE61}" dt="2024-03-27T16:58:56.708" v="1242" actId="1076"/>
        <pc:sldMkLst>
          <pc:docMk/>
          <pc:sldMk cId="3390317463" sldId="1049"/>
        </pc:sldMkLst>
      </pc:sldChg>
      <pc:sldChg chg="modSp add mod ord">
        <pc:chgData name="Georgie McGarry" userId="f4e6cd3e-4069-43c6-92f7-4611be43ac22" providerId="ADAL" clId="{8B50091E-508D-49BB-B2A4-D81A8D6CBE61}" dt="2024-03-27T16:23:26.335" v="476"/>
        <pc:sldMkLst>
          <pc:docMk/>
          <pc:sldMk cId="2253711012" sldId="1050"/>
        </pc:sldMkLst>
      </pc:sldChg>
      <pc:sldChg chg="modSp add mod ord">
        <pc:chgData name="Georgie McGarry" userId="f4e6cd3e-4069-43c6-92f7-4611be43ac22" providerId="ADAL" clId="{8B50091E-508D-49BB-B2A4-D81A8D6CBE61}" dt="2024-03-27T16:23:26.335" v="476"/>
        <pc:sldMkLst>
          <pc:docMk/>
          <pc:sldMk cId="1543846267" sldId="1051"/>
        </pc:sldMkLst>
      </pc:sldChg>
      <pc:sldChg chg="modSp add mod">
        <pc:chgData name="Georgie McGarry" userId="f4e6cd3e-4069-43c6-92f7-4611be43ac22" providerId="ADAL" clId="{8B50091E-508D-49BB-B2A4-D81A8D6CBE61}" dt="2024-03-27T16:24:48.239" v="559" actId="14100"/>
        <pc:sldMkLst>
          <pc:docMk/>
          <pc:sldMk cId="2237745722" sldId="1052"/>
        </pc:sldMkLst>
      </pc:sldChg>
      <pc:sldChg chg="modSp add mod ord">
        <pc:chgData name="Georgie McGarry" userId="f4e6cd3e-4069-43c6-92f7-4611be43ac22" providerId="ADAL" clId="{8B50091E-508D-49BB-B2A4-D81A8D6CBE61}" dt="2024-03-27T16:26:39.753" v="581"/>
        <pc:sldMkLst>
          <pc:docMk/>
          <pc:sldMk cId="39083435" sldId="1053"/>
        </pc:sldMkLst>
      </pc:sldChg>
      <pc:sldChg chg="addSp delSp modSp add mod modNotesTx">
        <pc:chgData name="Georgie McGarry" userId="f4e6cd3e-4069-43c6-92f7-4611be43ac22" providerId="ADAL" clId="{8B50091E-508D-49BB-B2A4-D81A8D6CBE61}" dt="2024-03-27T16:57:36.335" v="1205" actId="478"/>
        <pc:sldMkLst>
          <pc:docMk/>
          <pc:sldMk cId="2046783934" sldId="1054"/>
        </pc:sldMkLst>
      </pc:sldChg>
      <pc:sldChg chg="delSp modSp add mod">
        <pc:chgData name="Georgie McGarry" userId="f4e6cd3e-4069-43c6-92f7-4611be43ac22" providerId="ADAL" clId="{8B50091E-508D-49BB-B2A4-D81A8D6CBE61}" dt="2024-03-27T16:46:17.159" v="1158" actId="478"/>
        <pc:sldMkLst>
          <pc:docMk/>
          <pc:sldMk cId="3226635765" sldId="1055"/>
        </pc:sldMkLst>
      </pc:sldChg>
      <pc:sldChg chg="addSp delSp modSp add mod">
        <pc:chgData name="Georgie McGarry" userId="f4e6cd3e-4069-43c6-92f7-4611be43ac22" providerId="ADAL" clId="{8B50091E-508D-49BB-B2A4-D81A8D6CBE61}" dt="2024-03-27T17:00:43.554" v="1444" actId="20577"/>
        <pc:sldMkLst>
          <pc:docMk/>
          <pc:sldMk cId="1559330301" sldId="1056"/>
        </pc:sldMkLst>
      </pc:sldChg>
      <pc:sldChg chg="add del">
        <pc:chgData name="Georgie McGarry" userId="f4e6cd3e-4069-43c6-92f7-4611be43ac22" providerId="ADAL" clId="{8B50091E-508D-49BB-B2A4-D81A8D6CBE61}" dt="2024-03-27T16:46:25.708" v="1160" actId="47"/>
        <pc:sldMkLst>
          <pc:docMk/>
          <pc:sldMk cId="2802987160" sldId="1056"/>
        </pc:sldMkLst>
      </pc:sldChg>
      <pc:sldChg chg="addSp delSp modSp add mod">
        <pc:chgData name="Georgie McGarry" userId="f4e6cd3e-4069-43c6-92f7-4611be43ac22" providerId="ADAL" clId="{8B50091E-508D-49BB-B2A4-D81A8D6CBE61}" dt="2024-03-27T16:58:32.932" v="1239" actId="478"/>
        <pc:sldMkLst>
          <pc:docMk/>
          <pc:sldMk cId="3747795976" sldId="1057"/>
        </pc:sldMkLst>
      </pc:sldChg>
      <pc:sldChg chg="addSp delSp modSp add mod ord">
        <pc:chgData name="Georgie McGarry" userId="f4e6cd3e-4069-43c6-92f7-4611be43ac22" providerId="ADAL" clId="{8B50091E-508D-49BB-B2A4-D81A8D6CBE61}" dt="2024-03-27T17:35:57.537" v="3906" actId="13926"/>
        <pc:sldMkLst>
          <pc:docMk/>
          <pc:sldMk cId="3958801151" sldId="1058"/>
        </pc:sldMkLst>
      </pc:sldChg>
      <pc:sldChg chg="modSp add del mod">
        <pc:chgData name="Georgie McGarry" userId="f4e6cd3e-4069-43c6-92f7-4611be43ac22" providerId="ADAL" clId="{8B50091E-508D-49BB-B2A4-D81A8D6CBE61}" dt="2024-03-27T17:28:07.186" v="3479" actId="47"/>
        <pc:sldMkLst>
          <pc:docMk/>
          <pc:sldMk cId="3440879354" sldId="1059"/>
        </pc:sldMkLst>
      </pc:sldChg>
      <pc:sldChg chg="modSp add del mod">
        <pc:chgData name="Georgie McGarry" userId="f4e6cd3e-4069-43c6-92f7-4611be43ac22" providerId="ADAL" clId="{8B50091E-508D-49BB-B2A4-D81A8D6CBE61}" dt="2024-03-27T17:19:26.253" v="2936" actId="47"/>
        <pc:sldMkLst>
          <pc:docMk/>
          <pc:sldMk cId="1559807909" sldId="1060"/>
        </pc:sldMkLst>
      </pc:sldChg>
      <pc:sldChg chg="modSp add del mod">
        <pc:chgData name="Georgie McGarry" userId="f4e6cd3e-4069-43c6-92f7-4611be43ac22" providerId="ADAL" clId="{8B50091E-508D-49BB-B2A4-D81A8D6CBE61}" dt="2024-03-27T17:28:26.353" v="3499" actId="47"/>
        <pc:sldMkLst>
          <pc:docMk/>
          <pc:sldMk cId="2714181445" sldId="1061"/>
        </pc:sldMkLst>
      </pc:sldChg>
      <pc:sldChg chg="modSp add del mod">
        <pc:chgData name="Georgie McGarry" userId="f4e6cd3e-4069-43c6-92f7-4611be43ac22" providerId="ADAL" clId="{8B50091E-508D-49BB-B2A4-D81A8D6CBE61}" dt="2024-03-27T17:29:40.874" v="3645" actId="47"/>
        <pc:sldMkLst>
          <pc:docMk/>
          <pc:sldMk cId="1656897576" sldId="1062"/>
        </pc:sldMkLst>
      </pc:sldChg>
      <pc:sldChg chg="modSp add mod">
        <pc:chgData name="Georgie McGarry" userId="f4e6cd3e-4069-43c6-92f7-4611be43ac22" providerId="ADAL" clId="{8B50091E-508D-49BB-B2A4-D81A8D6CBE61}" dt="2024-03-27T17:21:11.462" v="3066" actId="14100"/>
        <pc:sldMkLst>
          <pc:docMk/>
          <pc:sldMk cId="2223515147" sldId="1063"/>
        </pc:sldMkLst>
      </pc:sldChg>
      <pc:sldChg chg="modSp add mod">
        <pc:chgData name="Georgie McGarry" userId="f4e6cd3e-4069-43c6-92f7-4611be43ac22" providerId="ADAL" clId="{8B50091E-508D-49BB-B2A4-D81A8D6CBE61}" dt="2024-03-27T17:21:03.094" v="3055" actId="20577"/>
        <pc:sldMkLst>
          <pc:docMk/>
          <pc:sldMk cId="1853900470" sldId="1064"/>
        </pc:sldMkLst>
      </pc:sldChg>
      <pc:sldChg chg="modSp add mod">
        <pc:chgData name="Georgie McGarry" userId="f4e6cd3e-4069-43c6-92f7-4611be43ac22" providerId="ADAL" clId="{8B50091E-508D-49BB-B2A4-D81A8D6CBE61}" dt="2024-03-27T17:20:58.302" v="3049" actId="14100"/>
        <pc:sldMkLst>
          <pc:docMk/>
          <pc:sldMk cId="1793163355" sldId="1065"/>
        </pc:sldMkLst>
      </pc:sldChg>
      <pc:sldChg chg="addSp modSp add mod">
        <pc:chgData name="Georgie McGarry" userId="f4e6cd3e-4069-43c6-92f7-4611be43ac22" providerId="ADAL" clId="{8B50091E-508D-49BB-B2A4-D81A8D6CBE61}" dt="2024-03-27T17:35:59.925" v="3907" actId="13926"/>
        <pc:sldMkLst>
          <pc:docMk/>
          <pc:sldMk cId="2893242044" sldId="1066"/>
        </pc:sldMkLst>
      </pc:sldChg>
      <pc:sldChg chg="addSp modSp add del mod">
        <pc:chgData name="Georgie McGarry" userId="f4e6cd3e-4069-43c6-92f7-4611be43ac22" providerId="ADAL" clId="{8B50091E-508D-49BB-B2A4-D81A8D6CBE61}" dt="2024-03-27T17:36:02.579" v="3908" actId="13926"/>
        <pc:sldMkLst>
          <pc:docMk/>
          <pc:sldMk cId="1099980642" sldId="1067"/>
        </pc:sldMkLst>
      </pc:sldChg>
      <pc:sldChg chg="add del">
        <pc:chgData name="Georgie McGarry" userId="f4e6cd3e-4069-43c6-92f7-4611be43ac22" providerId="ADAL" clId="{8B50091E-508D-49BB-B2A4-D81A8D6CBE61}" dt="2024-03-27T17:28:09.273" v="3480" actId="47"/>
        <pc:sldMkLst>
          <pc:docMk/>
          <pc:sldMk cId="3552229251" sldId="1067"/>
        </pc:sldMkLst>
      </pc:sldChg>
      <pc:sldChg chg="add del">
        <pc:chgData name="Georgie McGarry" userId="f4e6cd3e-4069-43c6-92f7-4611be43ac22" providerId="ADAL" clId="{8B50091E-508D-49BB-B2A4-D81A8D6CBE61}" dt="2024-03-27T17:28:32.185" v="3501" actId="47"/>
        <pc:sldMkLst>
          <pc:docMk/>
          <pc:sldMk cId="2393574713" sldId="1068"/>
        </pc:sldMkLst>
      </pc:sldChg>
      <pc:sldChg chg="addSp modSp add mod">
        <pc:chgData name="Georgie McGarry" userId="f4e6cd3e-4069-43c6-92f7-4611be43ac22" providerId="ADAL" clId="{8B50091E-508D-49BB-B2A4-D81A8D6CBE61}" dt="2024-03-27T17:36:04.651" v="3909" actId="13926"/>
        <pc:sldMkLst>
          <pc:docMk/>
          <pc:sldMk cId="1277632123" sldId="1069"/>
        </pc:sldMkLst>
      </pc:sldChg>
      <pc:sldChg chg="modSp add mod">
        <pc:chgData name="Georgie McGarry" userId="f4e6cd3e-4069-43c6-92f7-4611be43ac22" providerId="ADAL" clId="{8B50091E-508D-49BB-B2A4-D81A8D6CBE61}" dt="2024-03-27T17:31:15.160" v="3764" actId="14100"/>
        <pc:sldMkLst>
          <pc:docMk/>
          <pc:sldMk cId="2642138489" sldId="1070"/>
        </pc:sldMkLst>
      </pc:sldChg>
      <pc:sldChg chg="add del">
        <pc:chgData name="Georgie McGarry" userId="f4e6cd3e-4069-43c6-92f7-4611be43ac22" providerId="ADAL" clId="{8B50091E-508D-49BB-B2A4-D81A8D6CBE61}" dt="2024-03-27T17:31:27.110" v="3767" actId="47"/>
        <pc:sldMkLst>
          <pc:docMk/>
          <pc:sldMk cId="3021617339" sldId="1071"/>
        </pc:sldMkLst>
      </pc:sldChg>
      <pc:sldChg chg="addSp delSp modSp add mod modAnim">
        <pc:chgData name="Georgie McGarry" userId="f4e6cd3e-4069-43c6-92f7-4611be43ac22" providerId="ADAL" clId="{8B50091E-508D-49BB-B2A4-D81A8D6CBE61}" dt="2024-03-27T17:35:16.284" v="3901"/>
        <pc:sldMkLst>
          <pc:docMk/>
          <pc:sldMk cId="1861682932" sldId="1072"/>
        </pc:sldMkLst>
      </pc:sldChg>
      <pc:sldChg chg="addSp delSp modSp add mod delAnim modAnim modNotesTx">
        <pc:chgData name="Georgie McGarry" userId="f4e6cd3e-4069-43c6-92f7-4611be43ac22" providerId="ADAL" clId="{8B50091E-508D-49BB-B2A4-D81A8D6CBE61}" dt="2024-03-27T18:01:42.395" v="5362" actId="20577"/>
        <pc:sldMkLst>
          <pc:docMk/>
          <pc:sldMk cId="9907496" sldId="1073"/>
        </pc:sldMkLst>
      </pc:sldChg>
      <pc:sldChg chg="modSp add mod">
        <pc:chgData name="Georgie McGarry" userId="f4e6cd3e-4069-43c6-92f7-4611be43ac22" providerId="ADAL" clId="{8B50091E-508D-49BB-B2A4-D81A8D6CBE61}" dt="2024-03-27T17:35:37.381" v="3905" actId="20577"/>
        <pc:sldMkLst>
          <pc:docMk/>
          <pc:sldMk cId="2418699188" sldId="1074"/>
        </pc:sldMkLst>
      </pc:sldChg>
      <pc:sldChg chg="addSp delSp modSp add mod">
        <pc:chgData name="Georgie McGarry" userId="f4e6cd3e-4069-43c6-92f7-4611be43ac22" providerId="ADAL" clId="{8B50091E-508D-49BB-B2A4-D81A8D6CBE61}" dt="2024-03-27T17:41:29.597" v="4080" actId="22"/>
        <pc:sldMkLst>
          <pc:docMk/>
          <pc:sldMk cId="2373011933" sldId="1075"/>
        </pc:sldMkLst>
      </pc:sldChg>
      <pc:sldChg chg="modSp add mod">
        <pc:chgData name="Georgie McGarry" userId="f4e6cd3e-4069-43c6-92f7-4611be43ac22" providerId="ADAL" clId="{8B50091E-508D-49BB-B2A4-D81A8D6CBE61}" dt="2024-03-27T17:58:35.868" v="5194" actId="1076"/>
        <pc:sldMkLst>
          <pc:docMk/>
          <pc:sldMk cId="4265617873" sldId="1076"/>
        </pc:sldMkLst>
      </pc:sldChg>
      <pc:sldChg chg="modSp add mod">
        <pc:chgData name="Georgie McGarry" userId="f4e6cd3e-4069-43c6-92f7-4611be43ac22" providerId="ADAL" clId="{8B50091E-508D-49BB-B2A4-D81A8D6CBE61}" dt="2024-03-27T18:01:14.630" v="5291" actId="20577"/>
        <pc:sldMkLst>
          <pc:docMk/>
          <pc:sldMk cId="1052112195" sldId="1077"/>
        </pc:sldMkLst>
      </pc:sldChg>
      <pc:sldChg chg="modSp add mod">
        <pc:chgData name="Georgie McGarry" userId="f4e6cd3e-4069-43c6-92f7-4611be43ac22" providerId="ADAL" clId="{8B50091E-508D-49BB-B2A4-D81A8D6CBE61}" dt="2024-03-27T17:58:45.659" v="5197" actId="1076"/>
        <pc:sldMkLst>
          <pc:docMk/>
          <pc:sldMk cId="893655223" sldId="1078"/>
        </pc:sldMkLst>
      </pc:sldChg>
      <pc:sldMasterChg chg="modSldLayout">
        <pc:chgData name="Georgie McGarry" userId="f4e6cd3e-4069-43c6-92f7-4611be43ac22" providerId="ADAL" clId="{8B50091E-508D-49BB-B2A4-D81A8D6CBE61}" dt="2024-03-27T16:15:54.218" v="4" actId="1076"/>
        <pc:sldMasterMkLst>
          <pc:docMk/>
          <pc:sldMasterMk cId="2682196288" sldId="2147484181"/>
        </pc:sldMasterMkLst>
        <pc:sldLayoutChg chg="addSp delSp modSp mod">
          <pc:chgData name="Georgie McGarry" userId="f4e6cd3e-4069-43c6-92f7-4611be43ac22" providerId="ADAL" clId="{8B50091E-508D-49BB-B2A4-D81A8D6CBE61}" dt="2024-03-27T16:15:54.218" v="4" actId="1076"/>
          <pc:sldLayoutMkLst>
            <pc:docMk/>
            <pc:sldMasterMk cId="2682196288" sldId="2147484181"/>
            <pc:sldLayoutMk cId="1465969047" sldId="2147484182"/>
          </pc:sldLayoutMkLst>
        </pc:sldLayoutChg>
        <pc:sldLayoutChg chg="addSp delSp modSp mod">
          <pc:chgData name="Georgie McGarry" userId="f4e6cd3e-4069-43c6-92f7-4611be43ac22" providerId="ADAL" clId="{8B50091E-508D-49BB-B2A4-D81A8D6CBE61}" dt="2024-03-27T16:15:42.074" v="1"/>
          <pc:sldLayoutMkLst>
            <pc:docMk/>
            <pc:sldMasterMk cId="2682196288" sldId="2147484181"/>
            <pc:sldLayoutMk cId="893786079" sldId="2147484184"/>
          </pc:sldLayoutMkLst>
        </pc:sldLayoutChg>
      </pc:sldMasterChg>
    </pc:docChg>
  </pc:docChgLst>
  <pc:docChgLst>
    <pc:chgData name="Georgie McGarry" userId="f4e6cd3e-4069-43c6-92f7-4611be43ac22" providerId="ADAL" clId="{D449352C-7878-44C2-8358-4AC7EC18E45F}"/>
    <pc:docChg chg="undo redo custSel addSld delSld modSld sldOrd modSection">
      <pc:chgData name="Georgie McGarry" userId="f4e6cd3e-4069-43c6-92f7-4611be43ac22" providerId="ADAL" clId="{D449352C-7878-44C2-8358-4AC7EC18E45F}" dt="2024-11-28T17:40:05.080" v="1855"/>
      <pc:docMkLst>
        <pc:docMk/>
      </pc:docMkLst>
      <pc:sldChg chg="modSp mod">
        <pc:chgData name="Georgie McGarry" userId="f4e6cd3e-4069-43c6-92f7-4611be43ac22" providerId="ADAL" clId="{D449352C-7878-44C2-8358-4AC7EC18E45F}" dt="2024-11-28T16:54:22.640" v="8" actId="20577"/>
        <pc:sldMkLst>
          <pc:docMk/>
          <pc:sldMk cId="635692408" sldId="257"/>
        </pc:sldMkLst>
        <pc:spChg chg="mod">
          <ac:chgData name="Georgie McGarry" userId="f4e6cd3e-4069-43c6-92f7-4611be43ac22" providerId="ADAL" clId="{D449352C-7878-44C2-8358-4AC7EC18E45F}" dt="2024-11-28T16:54:22.640" v="8" actId="20577"/>
          <ac:spMkLst>
            <pc:docMk/>
            <pc:sldMk cId="635692408" sldId="257"/>
            <ac:spMk id="2" creationId="{A48F7BE8-C526-4525-22D1-87DFB413F96B}"/>
          </ac:spMkLst>
        </pc:spChg>
      </pc:sldChg>
      <pc:sldChg chg="addSp modSp add mod modClrScheme chgLayout">
        <pc:chgData name="Georgie McGarry" userId="f4e6cd3e-4069-43c6-92f7-4611be43ac22" providerId="ADAL" clId="{D449352C-7878-44C2-8358-4AC7EC18E45F}" dt="2024-11-28T17:37:34.888" v="1726"/>
        <pc:sldMkLst>
          <pc:docMk/>
          <pc:sldMk cId="4037215961" sldId="264"/>
        </pc:sldMkLst>
      </pc:sldChg>
      <pc:sldChg chg="addSp modSp add mod ord">
        <pc:chgData name="Georgie McGarry" userId="f4e6cd3e-4069-43c6-92f7-4611be43ac22" providerId="ADAL" clId="{D449352C-7878-44C2-8358-4AC7EC18E45F}" dt="2024-11-28T17:40:05.080" v="1855"/>
        <pc:sldMkLst>
          <pc:docMk/>
          <pc:sldMk cId="82494575" sldId="270"/>
        </pc:sldMkLst>
        <pc:spChg chg="mod">
          <ac:chgData name="Georgie McGarry" userId="f4e6cd3e-4069-43c6-92f7-4611be43ac22" providerId="ADAL" clId="{D449352C-7878-44C2-8358-4AC7EC18E45F}" dt="2024-11-28T17:37:58.502" v="1745" actId="20577"/>
          <ac:spMkLst>
            <pc:docMk/>
            <pc:sldMk cId="82494575" sldId="270"/>
            <ac:spMk id="2" creationId="{00000000-0000-0000-0000-000000000000}"/>
          </ac:spMkLst>
        </pc:spChg>
        <pc:spChg chg="mod">
          <ac:chgData name="Georgie McGarry" userId="f4e6cd3e-4069-43c6-92f7-4611be43ac22" providerId="ADAL" clId="{D449352C-7878-44C2-8358-4AC7EC18E45F}" dt="2024-11-28T17:39:59.937" v="1854" actId="1076"/>
          <ac:spMkLst>
            <pc:docMk/>
            <pc:sldMk cId="82494575" sldId="270"/>
            <ac:spMk id="3" creationId="{00000000-0000-0000-0000-000000000000}"/>
          </ac:spMkLst>
        </pc:spChg>
        <pc:spChg chg="add mod">
          <ac:chgData name="Georgie McGarry" userId="f4e6cd3e-4069-43c6-92f7-4611be43ac22" providerId="ADAL" clId="{D449352C-7878-44C2-8358-4AC7EC18E45F}" dt="2024-11-28T17:40:05.080" v="1855"/>
          <ac:spMkLst>
            <pc:docMk/>
            <pc:sldMk cId="82494575" sldId="270"/>
            <ac:spMk id="4" creationId="{B9782A95-3561-D50B-1532-698BA444B513}"/>
          </ac:spMkLst>
        </pc:spChg>
      </pc:sldChg>
      <pc:sldChg chg="addSp modSp add mod modClrScheme chgLayout">
        <pc:chgData name="Georgie McGarry" userId="f4e6cd3e-4069-43c6-92f7-4611be43ac22" providerId="ADAL" clId="{D449352C-7878-44C2-8358-4AC7EC18E45F}" dt="2024-11-28T17:37:36.677" v="1727"/>
        <pc:sldMkLst>
          <pc:docMk/>
          <pc:sldMk cId="239684432" sldId="280"/>
        </pc:sldMkLst>
      </pc:sldChg>
      <pc:sldChg chg="modSp mod">
        <pc:chgData name="Georgie McGarry" userId="f4e6cd3e-4069-43c6-92f7-4611be43ac22" providerId="ADAL" clId="{D449352C-7878-44C2-8358-4AC7EC18E45F}" dt="2024-11-28T16:57:32.007" v="280" actId="20577"/>
        <pc:sldMkLst>
          <pc:docMk/>
          <pc:sldMk cId="62243495" sldId="1009"/>
        </pc:sldMkLst>
        <pc:spChg chg="mod">
          <ac:chgData name="Georgie McGarry" userId="f4e6cd3e-4069-43c6-92f7-4611be43ac22" providerId="ADAL" clId="{D449352C-7878-44C2-8358-4AC7EC18E45F}" dt="2024-11-28T16:57:32.007" v="280" actId="20577"/>
          <ac:spMkLst>
            <pc:docMk/>
            <pc:sldMk cId="62243495" sldId="1009"/>
            <ac:spMk id="3" creationId="{2108C15C-0AE4-4025-974F-7BCCF254E5EA}"/>
          </ac:spMkLst>
        </pc:spChg>
        <pc:picChg chg="mod">
          <ac:chgData name="Georgie McGarry" userId="f4e6cd3e-4069-43c6-92f7-4611be43ac22" providerId="ADAL" clId="{D449352C-7878-44C2-8358-4AC7EC18E45F}" dt="2024-11-28T16:54:43.918" v="91" actId="1038"/>
          <ac:picMkLst>
            <pc:docMk/>
            <pc:sldMk cId="62243495" sldId="1009"/>
            <ac:picMk id="16" creationId="{5BC5A85D-0415-14AD-FCC9-2E8C00BC1F7E}"/>
          </ac:picMkLst>
        </pc:picChg>
      </pc:sldChg>
      <pc:sldChg chg="modSp mod">
        <pc:chgData name="Georgie McGarry" userId="f4e6cd3e-4069-43c6-92f7-4611be43ac22" providerId="ADAL" clId="{D449352C-7878-44C2-8358-4AC7EC18E45F}" dt="2024-11-28T16:56:21.390" v="195" actId="14100"/>
        <pc:sldMkLst>
          <pc:docMk/>
          <pc:sldMk cId="3390317463" sldId="1049"/>
        </pc:sldMkLst>
        <pc:spChg chg="mod">
          <ac:chgData name="Georgie McGarry" userId="f4e6cd3e-4069-43c6-92f7-4611be43ac22" providerId="ADAL" clId="{D449352C-7878-44C2-8358-4AC7EC18E45F}" dt="2024-11-28T16:56:21.390" v="195" actId="14100"/>
          <ac:spMkLst>
            <pc:docMk/>
            <pc:sldMk cId="3390317463" sldId="1049"/>
            <ac:spMk id="6" creationId="{42BCF70B-87CC-45CC-BE1F-1FA5F4F7A486}"/>
          </ac:spMkLst>
        </pc:spChg>
      </pc:sldChg>
      <pc:sldChg chg="modSp mod">
        <pc:chgData name="Georgie McGarry" userId="f4e6cd3e-4069-43c6-92f7-4611be43ac22" providerId="ADAL" clId="{D449352C-7878-44C2-8358-4AC7EC18E45F}" dt="2024-11-28T16:55:35.056" v="122" actId="20577"/>
        <pc:sldMkLst>
          <pc:docMk/>
          <pc:sldMk cId="1543846267" sldId="1051"/>
        </pc:sldMkLst>
        <pc:spChg chg="mod">
          <ac:chgData name="Georgie McGarry" userId="f4e6cd3e-4069-43c6-92f7-4611be43ac22" providerId="ADAL" clId="{D449352C-7878-44C2-8358-4AC7EC18E45F}" dt="2024-11-28T16:55:35.056" v="122" actId="20577"/>
          <ac:spMkLst>
            <pc:docMk/>
            <pc:sldMk cId="1543846267" sldId="1051"/>
            <ac:spMk id="6" creationId="{42BCF70B-87CC-45CC-BE1F-1FA5F4F7A486}"/>
          </ac:spMkLst>
        </pc:spChg>
      </pc:sldChg>
      <pc:sldChg chg="delSp del modAnim">
        <pc:chgData name="Georgie McGarry" userId="f4e6cd3e-4069-43c6-92f7-4611be43ac22" providerId="ADAL" clId="{D449352C-7878-44C2-8358-4AC7EC18E45F}" dt="2024-11-28T17:31:00.777" v="1581" actId="47"/>
        <pc:sldMkLst>
          <pc:docMk/>
          <pc:sldMk cId="1559330301" sldId="1056"/>
        </pc:sldMkLst>
      </pc:sldChg>
      <pc:sldChg chg="delSp mod">
        <pc:chgData name="Georgie McGarry" userId="f4e6cd3e-4069-43c6-92f7-4611be43ac22" providerId="ADAL" clId="{D449352C-7878-44C2-8358-4AC7EC18E45F}" dt="2024-11-28T16:54:54.183" v="93" actId="478"/>
        <pc:sldMkLst>
          <pc:docMk/>
          <pc:sldMk cId="1094035183" sldId="1084"/>
        </pc:sldMkLst>
      </pc:sldChg>
      <pc:sldChg chg="addSp delSp modSp mod delAnim modAnim">
        <pc:chgData name="Georgie McGarry" userId="f4e6cd3e-4069-43c6-92f7-4611be43ac22" providerId="ADAL" clId="{D449352C-7878-44C2-8358-4AC7EC18E45F}" dt="2024-11-28T16:59:40.815" v="405"/>
        <pc:sldMkLst>
          <pc:docMk/>
          <pc:sldMk cId="650423954" sldId="1086"/>
        </pc:sldMkLst>
      </pc:sldChg>
      <pc:sldChg chg="del">
        <pc:chgData name="Georgie McGarry" userId="f4e6cd3e-4069-43c6-92f7-4611be43ac22" providerId="ADAL" clId="{D449352C-7878-44C2-8358-4AC7EC18E45F}" dt="2024-11-28T16:55:27.814" v="102" actId="47"/>
        <pc:sldMkLst>
          <pc:docMk/>
          <pc:sldMk cId="3515340594" sldId="1099"/>
        </pc:sldMkLst>
      </pc:sldChg>
      <pc:sldChg chg="addSp delSp modSp mod delAnim modAnim">
        <pc:chgData name="Georgie McGarry" userId="f4e6cd3e-4069-43c6-92f7-4611be43ac22" providerId="ADAL" clId="{D449352C-7878-44C2-8358-4AC7EC18E45F}" dt="2024-11-28T17:05:43.555" v="617" actId="1076"/>
        <pc:sldMkLst>
          <pc:docMk/>
          <pc:sldMk cId="2188462534" sldId="1108"/>
        </pc:sldMkLst>
        <pc:spChg chg="mod">
          <ac:chgData name="Georgie McGarry" userId="f4e6cd3e-4069-43c6-92f7-4611be43ac22" providerId="ADAL" clId="{D449352C-7878-44C2-8358-4AC7EC18E45F}" dt="2024-11-28T16:59:53.857" v="417" actId="20577"/>
          <ac:spMkLst>
            <pc:docMk/>
            <pc:sldMk cId="2188462534" sldId="1108"/>
            <ac:spMk id="3" creationId="{C3DB511F-A282-03FA-27F3-ED6D43E54A5C}"/>
          </ac:spMkLst>
        </pc:spChg>
      </pc:sldChg>
      <pc:sldChg chg="addSp delSp modSp mod modAnim modNotesTx">
        <pc:chgData name="Georgie McGarry" userId="f4e6cd3e-4069-43c6-92f7-4611be43ac22" providerId="ADAL" clId="{D449352C-7878-44C2-8358-4AC7EC18E45F}" dt="2024-11-28T17:20:38.836" v="1409"/>
        <pc:sldMkLst>
          <pc:docMk/>
          <pc:sldMk cId="4170377136" sldId="1109"/>
        </pc:sldMkLst>
      </pc:sldChg>
      <pc:sldChg chg="delSp del mod delAnim">
        <pc:chgData name="Georgie McGarry" userId="f4e6cd3e-4069-43c6-92f7-4611be43ac22" providerId="ADAL" clId="{D449352C-7878-44C2-8358-4AC7EC18E45F}" dt="2024-11-28T17:20:44.975" v="1411" actId="47"/>
        <pc:sldMkLst>
          <pc:docMk/>
          <pc:sldMk cId="2562550104" sldId="1110"/>
        </pc:sldMkLst>
      </pc:sldChg>
      <pc:sldChg chg="delSp del mod delAnim">
        <pc:chgData name="Georgie McGarry" userId="f4e6cd3e-4069-43c6-92f7-4611be43ac22" providerId="ADAL" clId="{D449352C-7878-44C2-8358-4AC7EC18E45F}" dt="2024-11-28T17:20:46.264" v="1412" actId="47"/>
        <pc:sldMkLst>
          <pc:docMk/>
          <pc:sldMk cId="1220715924" sldId="1111"/>
        </pc:sldMkLst>
      </pc:sldChg>
      <pc:sldChg chg="addSp delSp modSp mod delAnim modAnim">
        <pc:chgData name="Georgie McGarry" userId="f4e6cd3e-4069-43c6-92f7-4611be43ac22" providerId="ADAL" clId="{D449352C-7878-44C2-8358-4AC7EC18E45F}" dt="2024-11-28T17:24:07.432" v="1473"/>
        <pc:sldMkLst>
          <pc:docMk/>
          <pc:sldMk cId="1358745064" sldId="1112"/>
        </pc:sldMkLst>
      </pc:sldChg>
      <pc:sldChg chg="del">
        <pc:chgData name="Georgie McGarry" userId="f4e6cd3e-4069-43c6-92f7-4611be43ac22" providerId="ADAL" clId="{D449352C-7878-44C2-8358-4AC7EC18E45F}" dt="2024-11-28T16:55:28.771" v="103" actId="47"/>
        <pc:sldMkLst>
          <pc:docMk/>
          <pc:sldMk cId="4274775992" sldId="1113"/>
        </pc:sldMkLst>
      </pc:sldChg>
      <pc:sldChg chg="del">
        <pc:chgData name="Georgie McGarry" userId="f4e6cd3e-4069-43c6-92f7-4611be43ac22" providerId="ADAL" clId="{D449352C-7878-44C2-8358-4AC7EC18E45F}" dt="2024-11-28T16:55:30.395" v="104" actId="47"/>
        <pc:sldMkLst>
          <pc:docMk/>
          <pc:sldMk cId="417917493" sldId="1114"/>
        </pc:sldMkLst>
      </pc:sldChg>
      <pc:sldChg chg="addSp delSp modSp mod delAnim">
        <pc:chgData name="Georgie McGarry" userId="f4e6cd3e-4069-43c6-92f7-4611be43ac22" providerId="ADAL" clId="{D449352C-7878-44C2-8358-4AC7EC18E45F}" dt="2024-11-28T17:29:13.635" v="1556" actId="1076"/>
        <pc:sldMkLst>
          <pc:docMk/>
          <pc:sldMk cId="2952907691" sldId="1115"/>
        </pc:sldMkLst>
        <pc:spChg chg="mod">
          <ac:chgData name="Georgie McGarry" userId="f4e6cd3e-4069-43c6-92f7-4611be43ac22" providerId="ADAL" clId="{D449352C-7878-44C2-8358-4AC7EC18E45F}" dt="2024-11-28T16:56:00.995" v="169" actId="1076"/>
          <ac:spMkLst>
            <pc:docMk/>
            <pc:sldMk cId="2952907691" sldId="1115"/>
            <ac:spMk id="3" creationId="{C3DB511F-A282-03FA-27F3-ED6D43E54A5C}"/>
          </ac:spMkLst>
        </pc:spChg>
      </pc:sldChg>
      <pc:sldChg chg="delSp del mod delAnim">
        <pc:chgData name="Georgie McGarry" userId="f4e6cd3e-4069-43c6-92f7-4611be43ac22" providerId="ADAL" clId="{D449352C-7878-44C2-8358-4AC7EC18E45F}" dt="2024-11-28T17:30:59.476" v="1580" actId="47"/>
        <pc:sldMkLst>
          <pc:docMk/>
          <pc:sldMk cId="3750254999" sldId="1116"/>
        </pc:sldMkLst>
      </pc:sldChg>
      <pc:sldChg chg="del">
        <pc:chgData name="Georgie McGarry" userId="f4e6cd3e-4069-43c6-92f7-4611be43ac22" providerId="ADAL" clId="{D449352C-7878-44C2-8358-4AC7EC18E45F}" dt="2024-11-28T16:56:12.647" v="175" actId="47"/>
        <pc:sldMkLst>
          <pc:docMk/>
          <pc:sldMk cId="4225739069" sldId="1118"/>
        </pc:sldMkLst>
      </pc:sldChg>
      <pc:sldChg chg="delSp modSp mod">
        <pc:chgData name="Georgie McGarry" userId="f4e6cd3e-4069-43c6-92f7-4611be43ac22" providerId="ADAL" clId="{D449352C-7878-44C2-8358-4AC7EC18E45F}" dt="2024-11-28T16:56:35.238" v="246" actId="478"/>
        <pc:sldMkLst>
          <pc:docMk/>
          <pc:sldMk cId="2376681096" sldId="1119"/>
        </pc:sldMkLst>
      </pc:sldChg>
      <pc:sldChg chg="del">
        <pc:chgData name="Georgie McGarry" userId="f4e6cd3e-4069-43c6-92f7-4611be43ac22" providerId="ADAL" clId="{D449352C-7878-44C2-8358-4AC7EC18E45F}" dt="2024-11-28T16:56:36.969" v="247" actId="47"/>
        <pc:sldMkLst>
          <pc:docMk/>
          <pc:sldMk cId="4148218846" sldId="1120"/>
        </pc:sldMkLst>
      </pc:sldChg>
      <pc:sldChg chg="del">
        <pc:chgData name="Georgie McGarry" userId="f4e6cd3e-4069-43c6-92f7-4611be43ac22" providerId="ADAL" clId="{D449352C-7878-44C2-8358-4AC7EC18E45F}" dt="2024-11-28T16:56:37.523" v="248" actId="47"/>
        <pc:sldMkLst>
          <pc:docMk/>
          <pc:sldMk cId="266658659" sldId="1121"/>
        </pc:sldMkLst>
      </pc:sldChg>
      <pc:sldChg chg="del">
        <pc:chgData name="Georgie McGarry" userId="f4e6cd3e-4069-43c6-92f7-4611be43ac22" providerId="ADAL" clId="{D449352C-7878-44C2-8358-4AC7EC18E45F}" dt="2024-11-28T16:56:38.667" v="249" actId="47"/>
        <pc:sldMkLst>
          <pc:docMk/>
          <pc:sldMk cId="3418330445" sldId="1122"/>
        </pc:sldMkLst>
      </pc:sldChg>
      <pc:sldChg chg="addSp delSp modSp mod modAnim">
        <pc:chgData name="Georgie McGarry" userId="f4e6cd3e-4069-43c6-92f7-4611be43ac22" providerId="ADAL" clId="{D449352C-7878-44C2-8358-4AC7EC18E45F}" dt="2024-11-28T16:56:48.648" v="271" actId="20577"/>
        <pc:sldMkLst>
          <pc:docMk/>
          <pc:sldMk cId="3990819523" sldId="1123"/>
        </pc:sldMkLst>
      </pc:sldChg>
      <pc:sldChg chg="addSp delSp modSp add mod delAnim modAnim">
        <pc:chgData name="Georgie McGarry" userId="f4e6cd3e-4069-43c6-92f7-4611be43ac22" providerId="ADAL" clId="{D449352C-7878-44C2-8358-4AC7EC18E45F}" dt="2024-11-28T17:09:29.821" v="779" actId="1038"/>
        <pc:sldMkLst>
          <pc:docMk/>
          <pc:sldMk cId="3408780294" sldId="1124"/>
        </pc:sldMkLst>
      </pc:sldChg>
      <pc:sldChg chg="addSp delSp modSp add mod delAnim modAnim">
        <pc:chgData name="Georgie McGarry" userId="f4e6cd3e-4069-43c6-92f7-4611be43ac22" providerId="ADAL" clId="{D449352C-7878-44C2-8358-4AC7EC18E45F}" dt="2024-11-28T17:12:07.381" v="966"/>
        <pc:sldMkLst>
          <pc:docMk/>
          <pc:sldMk cId="3199811564" sldId="1125"/>
        </pc:sldMkLst>
      </pc:sldChg>
      <pc:sldChg chg="addSp delSp modSp add mod delAnim modAnim">
        <pc:chgData name="Georgie McGarry" userId="f4e6cd3e-4069-43c6-92f7-4611be43ac22" providerId="ADAL" clId="{D449352C-7878-44C2-8358-4AC7EC18E45F}" dt="2024-11-28T17:22:06.928" v="1444"/>
        <pc:sldMkLst>
          <pc:docMk/>
          <pc:sldMk cId="3838017757" sldId="1126"/>
        </pc:sldMkLst>
      </pc:sldChg>
      <pc:sldChg chg="addSp modSp add mod modAnim modNotesTx">
        <pc:chgData name="Georgie McGarry" userId="f4e6cd3e-4069-43c6-92f7-4611be43ac22" providerId="ADAL" clId="{D449352C-7878-44C2-8358-4AC7EC18E45F}" dt="2024-11-28T17:35:19.916" v="1686" actId="20577"/>
        <pc:sldMkLst>
          <pc:docMk/>
          <pc:sldMk cId="1596566221" sldId="1127"/>
        </pc:sldMkLst>
      </pc:sldChg>
      <pc:sldChg chg="addSp delSp modSp add mod">
        <pc:chgData name="Georgie McGarry" userId="f4e6cd3e-4069-43c6-92f7-4611be43ac22" providerId="ADAL" clId="{D449352C-7878-44C2-8358-4AC7EC18E45F}" dt="2024-11-28T17:33:42.465" v="1650" actId="1076"/>
        <pc:sldMkLst>
          <pc:docMk/>
          <pc:sldMk cId="3742926074" sldId="1128"/>
        </pc:sldMkLst>
      </pc:sldChg>
      <pc:sldChg chg="addSp delSp modSp add mod addAnim delAnim modAnim modNotesTx">
        <pc:chgData name="Georgie McGarry" userId="f4e6cd3e-4069-43c6-92f7-4611be43ac22" providerId="ADAL" clId="{D449352C-7878-44C2-8358-4AC7EC18E45F}" dt="2024-11-28T17:36:30.187" v="1717"/>
        <pc:sldMkLst>
          <pc:docMk/>
          <pc:sldMk cId="4016261176" sldId="1129"/>
        </pc:sldMkLst>
      </pc:sldChg>
    </pc:docChg>
  </pc:docChgLst>
  <pc:docChgLst>
    <pc:chgData name="Georgie McGarry" userId="f4e6cd3e-4069-43c6-92f7-4611be43ac22" providerId="ADAL" clId="{4E3E2694-CC0E-459B-A6A5-273214AE65BF}"/>
    <pc:docChg chg="custSel modSld">
      <pc:chgData name="Georgie McGarry" userId="f4e6cd3e-4069-43c6-92f7-4611be43ac22" providerId="ADAL" clId="{4E3E2694-CC0E-459B-A6A5-273214AE65BF}" dt="2024-04-16T15:21:00.902" v="202" actId="20577"/>
      <pc:docMkLst>
        <pc:docMk/>
      </pc:docMkLst>
      <pc:sldChg chg="modSp mod">
        <pc:chgData name="Georgie McGarry" userId="f4e6cd3e-4069-43c6-92f7-4611be43ac22" providerId="ADAL" clId="{4E3E2694-CC0E-459B-A6A5-273214AE65BF}" dt="2024-04-16T15:21:00.902" v="202" actId="20577"/>
        <pc:sldMkLst>
          <pc:docMk/>
          <pc:sldMk cId="3226635765" sldId="1055"/>
        </pc:sldMkLst>
      </pc:sldChg>
      <pc:sldChg chg="addSp delSp modSp mod">
        <pc:chgData name="Georgie McGarry" userId="f4e6cd3e-4069-43c6-92f7-4611be43ac22" providerId="ADAL" clId="{4E3E2694-CC0E-459B-A6A5-273214AE65BF}" dt="2024-04-16T12:50:37.850" v="105" actId="20577"/>
        <pc:sldMkLst>
          <pc:docMk/>
          <pc:sldMk cId="1559330301" sldId="1056"/>
        </pc:sldMkLst>
      </pc:sldChg>
      <pc:sldChg chg="modSp mod">
        <pc:chgData name="Georgie McGarry" userId="f4e6cd3e-4069-43c6-92f7-4611be43ac22" providerId="ADAL" clId="{4E3E2694-CC0E-459B-A6A5-273214AE65BF}" dt="2024-04-16T15:20:45.813" v="190" actId="14100"/>
        <pc:sldMkLst>
          <pc:docMk/>
          <pc:sldMk cId="3747795976" sldId="1057"/>
        </pc:sldMkLst>
      </pc:sldChg>
      <pc:sldChg chg="modNotesTx">
        <pc:chgData name="Georgie McGarry" userId="f4e6cd3e-4069-43c6-92f7-4611be43ac22" providerId="ADAL" clId="{4E3E2694-CC0E-459B-A6A5-273214AE65BF}" dt="2024-04-16T15:14:44.854" v="115" actId="20577"/>
        <pc:sldMkLst>
          <pc:docMk/>
          <pc:sldMk cId="2418699188" sldId="1074"/>
        </pc:sldMkLst>
      </pc:sldChg>
    </pc:docChg>
  </pc:docChgLst>
  <pc:docChgLst>
    <pc:chgData name="Georgie McGarry" userId="f4e6cd3e-4069-43c6-92f7-4611be43ac22" providerId="ADAL" clId="{771CC659-3F26-4630-BF0E-4AF0BD80F92E}"/>
    <pc:docChg chg="undo custSel modSld modMainMaster">
      <pc:chgData name="Georgie McGarry" userId="f4e6cd3e-4069-43c6-92f7-4611be43ac22" providerId="ADAL" clId="{771CC659-3F26-4630-BF0E-4AF0BD80F92E}" dt="2024-03-27T13:29:08.995" v="182" actId="478"/>
      <pc:docMkLst>
        <pc:docMk/>
      </pc:docMkLst>
      <pc:sldChg chg="delSp modSp mod delAnim">
        <pc:chgData name="Georgie McGarry" userId="f4e6cd3e-4069-43c6-92f7-4611be43ac22" providerId="ADAL" clId="{771CC659-3F26-4630-BF0E-4AF0BD80F92E}" dt="2024-03-27T13:28:57.145" v="179" actId="478"/>
        <pc:sldMkLst>
          <pc:docMk/>
          <pc:sldMk cId="285535640" sldId="855"/>
        </pc:sldMkLst>
      </pc:sldChg>
      <pc:sldChg chg="modSp mod">
        <pc:chgData name="Georgie McGarry" userId="f4e6cd3e-4069-43c6-92f7-4611be43ac22" providerId="ADAL" clId="{771CC659-3F26-4630-BF0E-4AF0BD80F92E}" dt="2024-03-27T13:28:13.424" v="163" actId="948"/>
        <pc:sldMkLst>
          <pc:docMk/>
          <pc:sldMk cId="410649911" sldId="1018"/>
        </pc:sldMkLst>
      </pc:sldChg>
      <pc:sldMasterChg chg="addSp delSp modSp mod modSldLayout">
        <pc:chgData name="Georgie McGarry" userId="f4e6cd3e-4069-43c6-92f7-4611be43ac22" providerId="ADAL" clId="{771CC659-3F26-4630-BF0E-4AF0BD80F92E}" dt="2024-03-27T13:27:43.441" v="158"/>
        <pc:sldMasterMkLst>
          <pc:docMk/>
          <pc:sldMasterMk cId="2682196288" sldId="2147484181"/>
        </pc:sldMasterMkLst>
        <pc:sldLayoutChg chg="addSp delSp modSp mod">
          <pc:chgData name="Georgie McGarry" userId="f4e6cd3e-4069-43c6-92f7-4611be43ac22" providerId="ADAL" clId="{771CC659-3F26-4630-BF0E-4AF0BD80F92E}" dt="2024-03-27T13:27:15.017" v="136"/>
          <pc:sldLayoutMkLst>
            <pc:docMk/>
            <pc:sldMasterMk cId="2682196288" sldId="2147484181"/>
            <pc:sldLayoutMk cId="1465969047" sldId="2147484182"/>
          </pc:sldLayoutMkLst>
        </pc:sldLayoutChg>
        <pc:sldLayoutChg chg="addSp delSp modSp mod">
          <pc:chgData name="Georgie McGarry" userId="f4e6cd3e-4069-43c6-92f7-4611be43ac22" providerId="ADAL" clId="{771CC659-3F26-4630-BF0E-4AF0BD80F92E}" dt="2024-03-27T13:27:17.727" v="138"/>
          <pc:sldLayoutMkLst>
            <pc:docMk/>
            <pc:sldMasterMk cId="2682196288" sldId="2147484181"/>
            <pc:sldLayoutMk cId="26011306" sldId="2147484183"/>
          </pc:sldLayoutMkLst>
        </pc:sldLayoutChg>
        <pc:sldLayoutChg chg="addSp delSp modSp mod">
          <pc:chgData name="Georgie McGarry" userId="f4e6cd3e-4069-43c6-92f7-4611be43ac22" providerId="ADAL" clId="{771CC659-3F26-4630-BF0E-4AF0BD80F92E}" dt="2024-03-27T13:27:20.648" v="140"/>
          <pc:sldLayoutMkLst>
            <pc:docMk/>
            <pc:sldMasterMk cId="2682196288" sldId="2147484181"/>
            <pc:sldLayoutMk cId="893786079" sldId="2147484184"/>
          </pc:sldLayoutMkLst>
        </pc:sldLayoutChg>
        <pc:sldLayoutChg chg="addSp delSp modSp mod">
          <pc:chgData name="Georgie McGarry" userId="f4e6cd3e-4069-43c6-92f7-4611be43ac22" providerId="ADAL" clId="{771CC659-3F26-4630-BF0E-4AF0BD80F92E}" dt="2024-03-27T13:27:23.156" v="142"/>
          <pc:sldLayoutMkLst>
            <pc:docMk/>
            <pc:sldMasterMk cId="2682196288" sldId="2147484181"/>
            <pc:sldLayoutMk cId="584291417" sldId="2147484185"/>
          </pc:sldLayoutMkLst>
        </pc:sldLayoutChg>
        <pc:sldLayoutChg chg="addSp delSp modSp mod">
          <pc:chgData name="Georgie McGarry" userId="f4e6cd3e-4069-43c6-92f7-4611be43ac22" providerId="ADAL" clId="{771CC659-3F26-4630-BF0E-4AF0BD80F92E}" dt="2024-03-27T13:27:26.135" v="144"/>
          <pc:sldLayoutMkLst>
            <pc:docMk/>
            <pc:sldMasterMk cId="2682196288" sldId="2147484181"/>
            <pc:sldLayoutMk cId="3546966428" sldId="2147484186"/>
          </pc:sldLayoutMkLst>
        </pc:sldLayoutChg>
        <pc:sldLayoutChg chg="addSp delSp modSp mod">
          <pc:chgData name="Georgie McGarry" userId="f4e6cd3e-4069-43c6-92f7-4611be43ac22" providerId="ADAL" clId="{771CC659-3F26-4630-BF0E-4AF0BD80F92E}" dt="2024-03-27T13:27:28.629" v="146"/>
          <pc:sldLayoutMkLst>
            <pc:docMk/>
            <pc:sldMasterMk cId="2682196288" sldId="2147484181"/>
            <pc:sldLayoutMk cId="1993075213" sldId="2147484187"/>
          </pc:sldLayoutMkLst>
        </pc:sldLayoutChg>
        <pc:sldLayoutChg chg="addSp delSp modSp mod">
          <pc:chgData name="Georgie McGarry" userId="f4e6cd3e-4069-43c6-92f7-4611be43ac22" providerId="ADAL" clId="{771CC659-3F26-4630-BF0E-4AF0BD80F92E}" dt="2024-03-27T13:27:33.571" v="150"/>
          <pc:sldLayoutMkLst>
            <pc:docMk/>
            <pc:sldMasterMk cId="2682196288" sldId="2147484181"/>
            <pc:sldLayoutMk cId="1239883180" sldId="2147484188"/>
          </pc:sldLayoutMkLst>
        </pc:sldLayoutChg>
        <pc:sldLayoutChg chg="addSp delSp modSp mod">
          <pc:chgData name="Georgie McGarry" userId="f4e6cd3e-4069-43c6-92f7-4611be43ac22" providerId="ADAL" clId="{771CC659-3F26-4630-BF0E-4AF0BD80F92E}" dt="2024-03-27T13:27:36.587" v="152"/>
          <pc:sldLayoutMkLst>
            <pc:docMk/>
            <pc:sldMasterMk cId="2682196288" sldId="2147484181"/>
            <pc:sldLayoutMk cId="38467319" sldId="2147484189"/>
          </pc:sldLayoutMkLst>
        </pc:sldLayoutChg>
        <pc:sldLayoutChg chg="addSp delSp modSp mod">
          <pc:chgData name="Georgie McGarry" userId="f4e6cd3e-4069-43c6-92f7-4611be43ac22" providerId="ADAL" clId="{771CC659-3F26-4630-BF0E-4AF0BD80F92E}" dt="2024-03-27T13:27:38.724" v="154"/>
          <pc:sldLayoutMkLst>
            <pc:docMk/>
            <pc:sldMasterMk cId="2682196288" sldId="2147484181"/>
            <pc:sldLayoutMk cId="1607734127" sldId="2147484190"/>
          </pc:sldLayoutMkLst>
        </pc:sldLayoutChg>
        <pc:sldLayoutChg chg="addSp delSp modSp mod">
          <pc:chgData name="Georgie McGarry" userId="f4e6cd3e-4069-43c6-92f7-4611be43ac22" providerId="ADAL" clId="{771CC659-3F26-4630-BF0E-4AF0BD80F92E}" dt="2024-03-27T13:27:41.283" v="156"/>
          <pc:sldLayoutMkLst>
            <pc:docMk/>
            <pc:sldMasterMk cId="2682196288" sldId="2147484181"/>
            <pc:sldLayoutMk cId="3222844762" sldId="2147484191"/>
          </pc:sldLayoutMkLst>
        </pc:sldLayoutChg>
        <pc:sldLayoutChg chg="addSp delSp modSp mod">
          <pc:chgData name="Georgie McGarry" userId="f4e6cd3e-4069-43c6-92f7-4611be43ac22" providerId="ADAL" clId="{771CC659-3F26-4630-BF0E-4AF0BD80F92E}" dt="2024-03-27T13:27:43.441" v="158"/>
          <pc:sldLayoutMkLst>
            <pc:docMk/>
            <pc:sldMasterMk cId="2682196288" sldId="2147484181"/>
            <pc:sldLayoutMk cId="3516936728" sldId="2147484192"/>
          </pc:sldLayoutMkLst>
        </pc:sldLayoutChg>
        <pc:sldLayoutChg chg="delSp modSp mod">
          <pc:chgData name="Georgie McGarry" userId="f4e6cd3e-4069-43c6-92f7-4611be43ac22" providerId="ADAL" clId="{771CC659-3F26-4630-BF0E-4AF0BD80F92E}" dt="2024-03-27T13:20:52.923" v="51" actId="1076"/>
          <pc:sldLayoutMkLst>
            <pc:docMk/>
            <pc:sldMasterMk cId="2682196288" sldId="2147484181"/>
            <pc:sldLayoutMk cId="398914822" sldId="2147484193"/>
          </pc:sldLayoutMkLst>
        </pc:sldLayoutChg>
      </pc:sldMasterChg>
    </pc:docChg>
  </pc:docChgLst>
  <pc:docChgLst>
    <pc:chgData name="Rosie Mellors" userId="e56605c6-6d18-44fc-9714-6a35d4fb6d52" providerId="ADAL" clId="{397DD620-80BD-4A58-BBE9-A72D09E3A8CB}"/>
    <pc:docChg chg="custSel delSld modSld modMainMaster">
      <pc:chgData name="Rosie Mellors" userId="e56605c6-6d18-44fc-9714-6a35d4fb6d52" providerId="ADAL" clId="{397DD620-80BD-4A58-BBE9-A72D09E3A8CB}" dt="2019-08-09T11:44:05.597" v="108" actId="2696"/>
      <pc:docMkLst>
        <pc:docMk/>
      </pc:docMkLst>
      <pc:sldChg chg="delSp">
        <pc:chgData name="Rosie Mellors" userId="e56605c6-6d18-44fc-9714-6a35d4fb6d52" providerId="ADAL" clId="{397DD620-80BD-4A58-BBE9-A72D09E3A8CB}" dt="2019-08-09T11:43:57.636" v="103" actId="478"/>
        <pc:sldMkLst>
          <pc:docMk/>
          <pc:sldMk cId="2407792366" sldId="256"/>
        </pc:sldMkLst>
      </pc:sldChg>
      <pc:sldChg chg="del">
        <pc:chgData name="Rosie Mellors" userId="e56605c6-6d18-44fc-9714-6a35d4fb6d52" providerId="ADAL" clId="{397DD620-80BD-4A58-BBE9-A72D09E3A8CB}" dt="2019-08-09T11:44:05.541" v="104" actId="2696"/>
        <pc:sldMkLst>
          <pc:docMk/>
          <pc:sldMk cId="3926030936" sldId="257"/>
        </pc:sldMkLst>
      </pc:sldChg>
      <pc:sldChg chg="del">
        <pc:chgData name="Rosie Mellors" userId="e56605c6-6d18-44fc-9714-6a35d4fb6d52" providerId="ADAL" clId="{397DD620-80BD-4A58-BBE9-A72D09E3A8CB}" dt="2019-08-09T11:44:05.581" v="106" actId="2696"/>
        <pc:sldMkLst>
          <pc:docMk/>
          <pc:sldMk cId="645636770" sldId="259"/>
        </pc:sldMkLst>
      </pc:sldChg>
      <pc:sldChg chg="del">
        <pc:chgData name="Rosie Mellors" userId="e56605c6-6d18-44fc-9714-6a35d4fb6d52" providerId="ADAL" clId="{397DD620-80BD-4A58-BBE9-A72D09E3A8CB}" dt="2019-08-09T11:44:05.590" v="107" actId="2696"/>
        <pc:sldMkLst>
          <pc:docMk/>
          <pc:sldMk cId="235340849" sldId="260"/>
        </pc:sldMkLst>
      </pc:sldChg>
      <pc:sldChg chg="del">
        <pc:chgData name="Rosie Mellors" userId="e56605c6-6d18-44fc-9714-6a35d4fb6d52" providerId="ADAL" clId="{397DD620-80BD-4A58-BBE9-A72D09E3A8CB}" dt="2019-08-09T11:44:05.568" v="105" actId="2696"/>
        <pc:sldMkLst>
          <pc:docMk/>
          <pc:sldMk cId="756605065" sldId="261"/>
        </pc:sldMkLst>
      </pc:sldChg>
      <pc:sldChg chg="del">
        <pc:chgData name="Rosie Mellors" userId="e56605c6-6d18-44fc-9714-6a35d4fb6d52" providerId="ADAL" clId="{397DD620-80BD-4A58-BBE9-A72D09E3A8CB}" dt="2019-08-09T11:44:05.597" v="108" actId="2696"/>
        <pc:sldMkLst>
          <pc:docMk/>
          <pc:sldMk cId="3933883946" sldId="262"/>
        </pc:sldMkLst>
      </pc:sldChg>
      <pc:sldMasterChg chg="addSp delSp modSp modSldLayout">
        <pc:chgData name="Rosie Mellors" userId="e56605c6-6d18-44fc-9714-6a35d4fb6d52" providerId="ADAL" clId="{397DD620-80BD-4A58-BBE9-A72D09E3A8CB}" dt="2019-08-09T11:43:25.294" v="102" actId="20577"/>
        <pc:sldMasterMkLst>
          <pc:docMk/>
          <pc:sldMasterMk cId="2682196288" sldId="2147484181"/>
        </pc:sldMasterMkLst>
        <pc:sldLayoutChg chg="addSp delSp modSp">
          <pc:chgData name="Rosie Mellors" userId="e56605c6-6d18-44fc-9714-6a35d4fb6d52" providerId="ADAL" clId="{397DD620-80BD-4A58-BBE9-A72D09E3A8CB}" dt="2019-08-09T11:41:57.039" v="58" actId="478"/>
          <pc:sldLayoutMkLst>
            <pc:docMk/>
            <pc:sldMasterMk cId="2682196288" sldId="2147484181"/>
            <pc:sldLayoutMk cId="1465969047" sldId="2147484182"/>
          </pc:sldLayoutMkLst>
        </pc:sldLayoutChg>
        <pc:sldLayoutChg chg="addSp delSp modSp">
          <pc:chgData name="Rosie Mellors" userId="e56605c6-6d18-44fc-9714-6a35d4fb6d52" providerId="ADAL" clId="{397DD620-80BD-4A58-BBE9-A72D09E3A8CB}" dt="2019-08-09T11:42:13.088" v="62" actId="478"/>
          <pc:sldLayoutMkLst>
            <pc:docMk/>
            <pc:sldMasterMk cId="2682196288" sldId="2147484181"/>
            <pc:sldLayoutMk cId="26011306" sldId="2147484183"/>
          </pc:sldLayoutMkLst>
        </pc:sldLayoutChg>
        <pc:sldLayoutChg chg="addSp delSp modSp">
          <pc:chgData name="Rosie Mellors" userId="e56605c6-6d18-44fc-9714-6a35d4fb6d52" providerId="ADAL" clId="{397DD620-80BD-4A58-BBE9-A72D09E3A8CB}" dt="2019-08-09T11:42:21.885" v="65" actId="478"/>
          <pc:sldLayoutMkLst>
            <pc:docMk/>
            <pc:sldMasterMk cId="2682196288" sldId="2147484181"/>
            <pc:sldLayoutMk cId="893786079" sldId="2147484184"/>
          </pc:sldLayoutMkLst>
        </pc:sldLayoutChg>
        <pc:sldLayoutChg chg="addSp delSp modSp">
          <pc:chgData name="Rosie Mellors" userId="e56605c6-6d18-44fc-9714-6a35d4fb6d52" providerId="ADAL" clId="{397DD620-80BD-4A58-BBE9-A72D09E3A8CB}" dt="2019-08-09T11:42:27.258" v="66" actId="478"/>
          <pc:sldLayoutMkLst>
            <pc:docMk/>
            <pc:sldMasterMk cId="2682196288" sldId="2147484181"/>
            <pc:sldLayoutMk cId="584291417" sldId="2147484185"/>
          </pc:sldLayoutMkLst>
        </pc:sldLayoutChg>
        <pc:sldLayoutChg chg="addSp delSp modSp">
          <pc:chgData name="Rosie Mellors" userId="e56605c6-6d18-44fc-9714-6a35d4fb6d52" providerId="ADAL" clId="{397DD620-80BD-4A58-BBE9-A72D09E3A8CB}" dt="2019-08-09T11:42:33.391" v="68" actId="478"/>
          <pc:sldLayoutMkLst>
            <pc:docMk/>
            <pc:sldMasterMk cId="2682196288" sldId="2147484181"/>
            <pc:sldLayoutMk cId="3546966428" sldId="2147484186"/>
          </pc:sldLayoutMkLst>
        </pc:sldLayoutChg>
        <pc:sldLayoutChg chg="addSp delSp modSp">
          <pc:chgData name="Rosie Mellors" userId="e56605c6-6d18-44fc-9714-6a35d4fb6d52" providerId="ADAL" clId="{397DD620-80BD-4A58-BBE9-A72D09E3A8CB}" dt="2019-08-09T11:42:41.018" v="69" actId="478"/>
          <pc:sldLayoutMkLst>
            <pc:docMk/>
            <pc:sldMasterMk cId="2682196288" sldId="2147484181"/>
            <pc:sldLayoutMk cId="1993075213" sldId="2147484187"/>
          </pc:sldLayoutMkLst>
        </pc:sldLayoutChg>
        <pc:sldLayoutChg chg="addSp">
          <pc:chgData name="Rosie Mellors" userId="e56605c6-6d18-44fc-9714-6a35d4fb6d52" providerId="ADAL" clId="{397DD620-80BD-4A58-BBE9-A72D09E3A8CB}" dt="2019-08-09T11:34:42.716" v="5"/>
          <pc:sldLayoutMkLst>
            <pc:docMk/>
            <pc:sldMasterMk cId="2682196288" sldId="2147484181"/>
            <pc:sldLayoutMk cId="1239883180" sldId="2147484188"/>
          </pc:sldLayoutMkLst>
        </pc:sldLayoutChg>
        <pc:sldLayoutChg chg="addSp delSp modSp">
          <pc:chgData name="Rosie Mellors" userId="e56605c6-6d18-44fc-9714-6a35d4fb6d52" providerId="ADAL" clId="{397DD620-80BD-4A58-BBE9-A72D09E3A8CB}" dt="2019-08-09T11:42:53.409" v="70" actId="478"/>
          <pc:sldLayoutMkLst>
            <pc:docMk/>
            <pc:sldMasterMk cId="2682196288" sldId="2147484181"/>
            <pc:sldLayoutMk cId="38467319" sldId="2147484189"/>
          </pc:sldLayoutMkLst>
        </pc:sldLayoutChg>
        <pc:sldLayoutChg chg="addSp delSp modSp">
          <pc:chgData name="Rosie Mellors" userId="e56605c6-6d18-44fc-9714-6a35d4fb6d52" providerId="ADAL" clId="{397DD620-80BD-4A58-BBE9-A72D09E3A8CB}" dt="2019-08-09T11:42:57.244" v="71" actId="478"/>
          <pc:sldLayoutMkLst>
            <pc:docMk/>
            <pc:sldMasterMk cId="2682196288" sldId="2147484181"/>
            <pc:sldLayoutMk cId="1607734127" sldId="2147484190"/>
          </pc:sldLayoutMkLst>
        </pc:sldLayoutChg>
        <pc:sldLayoutChg chg="addSp delSp modSp">
          <pc:chgData name="Rosie Mellors" userId="e56605c6-6d18-44fc-9714-6a35d4fb6d52" providerId="ADAL" clId="{397DD620-80BD-4A58-BBE9-A72D09E3A8CB}" dt="2019-08-09T11:43:03.328" v="72" actId="478"/>
          <pc:sldLayoutMkLst>
            <pc:docMk/>
            <pc:sldMasterMk cId="2682196288" sldId="2147484181"/>
            <pc:sldLayoutMk cId="3222844762" sldId="2147484191"/>
          </pc:sldLayoutMkLst>
        </pc:sldLayoutChg>
        <pc:sldLayoutChg chg="addSp delSp modSp">
          <pc:chgData name="Rosie Mellors" userId="e56605c6-6d18-44fc-9714-6a35d4fb6d52" providerId="ADAL" clId="{397DD620-80BD-4A58-BBE9-A72D09E3A8CB}" dt="2019-08-09T11:43:06.808" v="73" actId="478"/>
          <pc:sldLayoutMkLst>
            <pc:docMk/>
            <pc:sldMasterMk cId="2682196288" sldId="2147484181"/>
            <pc:sldLayoutMk cId="3516936728" sldId="2147484192"/>
          </pc:sldLayoutMkLst>
        </pc:sldLayoutChg>
        <pc:sldLayoutChg chg="addSp delSp modSp">
          <pc:chgData name="Rosie Mellors" userId="e56605c6-6d18-44fc-9714-6a35d4fb6d52" providerId="ADAL" clId="{397DD620-80BD-4A58-BBE9-A72D09E3A8CB}" dt="2019-08-09T11:42:05.192" v="59" actId="478"/>
          <pc:sldLayoutMkLst>
            <pc:docMk/>
            <pc:sldMasterMk cId="2682196288" sldId="2147484181"/>
            <pc:sldLayoutMk cId="398914822" sldId="2147484193"/>
          </pc:sldLayoutMkLst>
        </pc:sldLayoutChg>
      </pc:sldMasterChg>
    </pc:docChg>
  </pc:docChgLst>
  <pc:docChgLst>
    <pc:chgData name="Georgie McGarry" userId="f4e6cd3e-4069-43c6-92f7-4611be43ac22" providerId="ADAL" clId="{3CF554FA-BE5F-4EC7-8E80-4339A04F0F99}"/>
    <pc:docChg chg="undo custSel addSld delSld modSld sldOrd delSection modSection">
      <pc:chgData name="Georgie McGarry" userId="f4e6cd3e-4069-43c6-92f7-4611be43ac22" providerId="ADAL" clId="{3CF554FA-BE5F-4EC7-8E80-4339A04F0F99}" dt="2025-01-16T17:26:56.928" v="698" actId="20577"/>
      <pc:docMkLst>
        <pc:docMk/>
      </pc:docMkLst>
      <pc:sldChg chg="modSp mod">
        <pc:chgData name="Georgie McGarry" userId="f4e6cd3e-4069-43c6-92f7-4611be43ac22" providerId="ADAL" clId="{3CF554FA-BE5F-4EC7-8E80-4339A04F0F99}" dt="2025-01-16T17:02:54.728" v="6" actId="20577"/>
        <pc:sldMkLst>
          <pc:docMk/>
          <pc:sldMk cId="635692408" sldId="257"/>
        </pc:sldMkLst>
        <pc:spChg chg="mod">
          <ac:chgData name="Georgie McGarry" userId="f4e6cd3e-4069-43c6-92f7-4611be43ac22" providerId="ADAL" clId="{3CF554FA-BE5F-4EC7-8E80-4339A04F0F99}" dt="2025-01-16T17:02:54.728" v="6" actId="20577"/>
          <ac:spMkLst>
            <pc:docMk/>
            <pc:sldMk cId="635692408" sldId="257"/>
            <ac:spMk id="2" creationId="{A48F7BE8-C526-4525-22D1-87DFB413F96B}"/>
          </ac:spMkLst>
        </pc:spChg>
      </pc:sldChg>
      <pc:sldChg chg="del">
        <pc:chgData name="Georgie McGarry" userId="f4e6cd3e-4069-43c6-92f7-4611be43ac22" providerId="ADAL" clId="{3CF554FA-BE5F-4EC7-8E80-4339A04F0F99}" dt="2025-01-16T17:19:46.751" v="422" actId="47"/>
        <pc:sldMkLst>
          <pc:docMk/>
          <pc:sldMk cId="4037215961" sldId="264"/>
        </pc:sldMkLst>
      </pc:sldChg>
      <pc:sldChg chg="delSp modSp mod modAnim modNotesTx">
        <pc:chgData name="Georgie McGarry" userId="f4e6cd3e-4069-43c6-92f7-4611be43ac22" providerId="ADAL" clId="{3CF554FA-BE5F-4EC7-8E80-4339A04F0F99}" dt="2025-01-16T17:26:53.452" v="697" actId="20577"/>
        <pc:sldMkLst>
          <pc:docMk/>
          <pc:sldMk cId="82494575" sldId="270"/>
        </pc:sldMkLst>
        <pc:spChg chg="mod">
          <ac:chgData name="Georgie McGarry" userId="f4e6cd3e-4069-43c6-92f7-4611be43ac22" providerId="ADAL" clId="{3CF554FA-BE5F-4EC7-8E80-4339A04F0F99}" dt="2025-01-16T17:25:38.335" v="640" actId="20577"/>
          <ac:spMkLst>
            <pc:docMk/>
            <pc:sldMk cId="82494575" sldId="270"/>
            <ac:spMk id="2" creationId="{00000000-0000-0000-0000-000000000000}"/>
          </ac:spMkLst>
        </pc:spChg>
        <pc:spChg chg="mod">
          <ac:chgData name="Georgie McGarry" userId="f4e6cd3e-4069-43c6-92f7-4611be43ac22" providerId="ADAL" clId="{3CF554FA-BE5F-4EC7-8E80-4339A04F0F99}" dt="2025-01-16T17:25:11.162" v="618" actId="1076"/>
          <ac:spMkLst>
            <pc:docMk/>
            <pc:sldMk cId="82494575" sldId="270"/>
            <ac:spMk id="3" creationId="{00000000-0000-0000-0000-000000000000}"/>
          </ac:spMkLst>
        </pc:spChg>
      </pc:sldChg>
      <pc:sldChg chg="del">
        <pc:chgData name="Georgie McGarry" userId="f4e6cd3e-4069-43c6-92f7-4611be43ac22" providerId="ADAL" clId="{3CF554FA-BE5F-4EC7-8E80-4339A04F0F99}" dt="2025-01-16T17:19:44.240" v="419" actId="47"/>
        <pc:sldMkLst>
          <pc:docMk/>
          <pc:sldMk cId="239684432" sldId="280"/>
        </pc:sldMkLst>
      </pc:sldChg>
      <pc:sldChg chg="del">
        <pc:chgData name="Georgie McGarry" userId="f4e6cd3e-4069-43c6-92f7-4611be43ac22" providerId="ADAL" clId="{3CF554FA-BE5F-4EC7-8E80-4339A04F0F99}" dt="2025-01-16T17:25:25.908" v="624" actId="47"/>
        <pc:sldMkLst>
          <pc:docMk/>
          <pc:sldMk cId="4241225114" sldId="284"/>
        </pc:sldMkLst>
      </pc:sldChg>
      <pc:sldChg chg="modSp mod">
        <pc:chgData name="Georgie McGarry" userId="f4e6cd3e-4069-43c6-92f7-4611be43ac22" providerId="ADAL" clId="{3CF554FA-BE5F-4EC7-8E80-4339A04F0F99}" dt="2025-01-16T17:03:14.544" v="79" actId="1038"/>
        <pc:sldMkLst>
          <pc:docMk/>
          <pc:sldMk cId="62243495" sldId="1009"/>
        </pc:sldMkLst>
        <pc:spChg chg="mod">
          <ac:chgData name="Georgie McGarry" userId="f4e6cd3e-4069-43c6-92f7-4611be43ac22" providerId="ADAL" clId="{3CF554FA-BE5F-4EC7-8E80-4339A04F0F99}" dt="2025-01-16T17:03:10.579" v="59" actId="20577"/>
          <ac:spMkLst>
            <pc:docMk/>
            <pc:sldMk cId="62243495" sldId="1009"/>
            <ac:spMk id="3" creationId="{2108C15C-0AE4-4025-974F-7BCCF254E5EA}"/>
          </ac:spMkLst>
        </pc:spChg>
        <pc:picChg chg="mod">
          <ac:chgData name="Georgie McGarry" userId="f4e6cd3e-4069-43c6-92f7-4611be43ac22" providerId="ADAL" clId="{3CF554FA-BE5F-4EC7-8E80-4339A04F0F99}" dt="2025-01-16T17:03:14.544" v="79" actId="1038"/>
          <ac:picMkLst>
            <pc:docMk/>
            <pc:sldMk cId="62243495" sldId="1009"/>
            <ac:picMk id="16" creationId="{5BC5A85D-0415-14AD-FCC9-2E8C00BC1F7E}"/>
          </ac:picMkLst>
        </pc:picChg>
      </pc:sldChg>
      <pc:sldChg chg="modSp add mod">
        <pc:chgData name="Georgie McGarry" userId="f4e6cd3e-4069-43c6-92f7-4611be43ac22" providerId="ADAL" clId="{3CF554FA-BE5F-4EC7-8E80-4339A04F0F99}" dt="2025-01-16T17:05:05.297" v="104" actId="20577"/>
        <pc:sldMkLst>
          <pc:docMk/>
          <pc:sldMk cId="410649911" sldId="1018"/>
        </pc:sldMkLst>
        <pc:spChg chg="mod">
          <ac:chgData name="Georgie McGarry" userId="f4e6cd3e-4069-43c6-92f7-4611be43ac22" providerId="ADAL" clId="{3CF554FA-BE5F-4EC7-8E80-4339A04F0F99}" dt="2025-01-16T17:05:05.297" v="104" actId="20577"/>
          <ac:spMkLst>
            <pc:docMk/>
            <pc:sldMk cId="410649911" sldId="1018"/>
            <ac:spMk id="8" creationId="{07723598-7B1A-4C48-9AE5-0C25B166558A}"/>
          </ac:spMkLst>
        </pc:spChg>
      </pc:sldChg>
      <pc:sldChg chg="modSp mod modNotesTx">
        <pc:chgData name="Georgie McGarry" userId="f4e6cd3e-4069-43c6-92f7-4611be43ac22" providerId="ADAL" clId="{3CF554FA-BE5F-4EC7-8E80-4339A04F0F99}" dt="2025-01-16T17:26:56.928" v="698" actId="20577"/>
        <pc:sldMkLst>
          <pc:docMk/>
          <pc:sldMk cId="3390317463" sldId="1049"/>
        </pc:sldMkLst>
        <pc:spChg chg="mod">
          <ac:chgData name="Georgie McGarry" userId="f4e6cd3e-4069-43c6-92f7-4611be43ac22" providerId="ADAL" clId="{3CF554FA-BE5F-4EC7-8E80-4339A04F0F99}" dt="2025-01-16T17:24:02.696" v="523" actId="20577"/>
          <ac:spMkLst>
            <pc:docMk/>
            <pc:sldMk cId="3390317463" sldId="1049"/>
            <ac:spMk id="6" creationId="{42BCF70B-87CC-45CC-BE1F-1FA5F4F7A486}"/>
          </ac:spMkLst>
        </pc:spChg>
      </pc:sldChg>
      <pc:sldChg chg="modSp mod">
        <pc:chgData name="Georgie McGarry" userId="f4e6cd3e-4069-43c6-92f7-4611be43ac22" providerId="ADAL" clId="{3CF554FA-BE5F-4EC7-8E80-4339A04F0F99}" dt="2025-01-16T17:17:00.744" v="360" actId="20577"/>
        <pc:sldMkLst>
          <pc:docMk/>
          <pc:sldMk cId="1543846267" sldId="1051"/>
        </pc:sldMkLst>
        <pc:spChg chg="mod">
          <ac:chgData name="Georgie McGarry" userId="f4e6cd3e-4069-43c6-92f7-4611be43ac22" providerId="ADAL" clId="{3CF554FA-BE5F-4EC7-8E80-4339A04F0F99}" dt="2025-01-16T17:17:00.744" v="360" actId="20577"/>
          <ac:spMkLst>
            <pc:docMk/>
            <pc:sldMk cId="1543846267" sldId="1051"/>
            <ac:spMk id="6" creationId="{42BCF70B-87CC-45CC-BE1F-1FA5F4F7A486}"/>
          </ac:spMkLst>
        </pc:spChg>
      </pc:sldChg>
      <pc:sldChg chg="addSp delSp modSp mod">
        <pc:chgData name="Georgie McGarry" userId="f4e6cd3e-4069-43c6-92f7-4611be43ac22" providerId="ADAL" clId="{3CF554FA-BE5F-4EC7-8E80-4339A04F0F99}" dt="2025-01-16T17:04:20.909" v="94" actId="1076"/>
        <pc:sldMkLst>
          <pc:docMk/>
          <pc:sldMk cId="1094035183" sldId="1084"/>
        </pc:sldMkLst>
        <pc:picChg chg="add mod modCrop">
          <ac:chgData name="Georgie McGarry" userId="f4e6cd3e-4069-43c6-92f7-4611be43ac22" providerId="ADAL" clId="{3CF554FA-BE5F-4EC7-8E80-4339A04F0F99}" dt="2025-01-16T17:04:20.909" v="94" actId="1076"/>
          <ac:picMkLst>
            <pc:docMk/>
            <pc:sldMk cId="1094035183" sldId="1084"/>
            <ac:picMk id="5" creationId="{5908F25D-66BC-0FB9-D6F5-D7C9803136D0}"/>
          </ac:picMkLst>
        </pc:picChg>
        <pc:picChg chg="add mod modCrop">
          <ac:chgData name="Georgie McGarry" userId="f4e6cd3e-4069-43c6-92f7-4611be43ac22" providerId="ADAL" clId="{3CF554FA-BE5F-4EC7-8E80-4339A04F0F99}" dt="2025-01-16T17:04:19.630" v="93" actId="1076"/>
          <ac:picMkLst>
            <pc:docMk/>
            <pc:sldMk cId="1094035183" sldId="1084"/>
            <ac:picMk id="6" creationId="{FBB7A6AC-C30E-D583-FA5B-36B124251956}"/>
          </ac:picMkLst>
        </pc:picChg>
      </pc:sldChg>
      <pc:sldChg chg="del">
        <pc:chgData name="Georgie McGarry" userId="f4e6cd3e-4069-43c6-92f7-4611be43ac22" providerId="ADAL" clId="{3CF554FA-BE5F-4EC7-8E80-4339A04F0F99}" dt="2025-01-16T17:05:01.348" v="96" actId="47"/>
        <pc:sldMkLst>
          <pc:docMk/>
          <pc:sldMk cId="650423954" sldId="1086"/>
        </pc:sldMkLst>
      </pc:sldChg>
      <pc:sldChg chg="addSp delSp modSp mod delAnim modAnim">
        <pc:chgData name="Georgie McGarry" userId="f4e6cd3e-4069-43c6-92f7-4611be43ac22" providerId="ADAL" clId="{3CF554FA-BE5F-4EC7-8E80-4339A04F0F99}" dt="2025-01-16T17:06:58.302" v="139"/>
        <pc:sldMkLst>
          <pc:docMk/>
          <pc:sldMk cId="2188462534" sldId="1108"/>
        </pc:sldMkLst>
        <pc:spChg chg="mod">
          <ac:chgData name="Georgie McGarry" userId="f4e6cd3e-4069-43c6-92f7-4611be43ac22" providerId="ADAL" clId="{3CF554FA-BE5F-4EC7-8E80-4339A04F0F99}" dt="2025-01-16T17:05:21.324" v="115" actId="20577"/>
          <ac:spMkLst>
            <pc:docMk/>
            <pc:sldMk cId="2188462534" sldId="1108"/>
            <ac:spMk id="3" creationId="{C3DB511F-A282-03FA-27F3-ED6D43E54A5C}"/>
          </ac:spMkLst>
        </pc:spChg>
        <pc:spChg chg="add mod">
          <ac:chgData name="Georgie McGarry" userId="f4e6cd3e-4069-43c6-92f7-4611be43ac22" providerId="ADAL" clId="{3CF554FA-BE5F-4EC7-8E80-4339A04F0F99}" dt="2025-01-16T17:06:44.619" v="138" actId="1076"/>
          <ac:spMkLst>
            <pc:docMk/>
            <pc:sldMk cId="2188462534" sldId="1108"/>
            <ac:spMk id="4" creationId="{22431603-C327-9AFD-2AA1-868ACEADC7FA}"/>
          </ac:spMkLst>
        </pc:spChg>
      </pc:sldChg>
      <pc:sldChg chg="del">
        <pc:chgData name="Georgie McGarry" userId="f4e6cd3e-4069-43c6-92f7-4611be43ac22" providerId="ADAL" clId="{3CF554FA-BE5F-4EC7-8E80-4339A04F0F99}" dt="2025-01-16T17:07:08.922" v="142" actId="47"/>
        <pc:sldMkLst>
          <pc:docMk/>
          <pc:sldMk cId="4170377136" sldId="1109"/>
        </pc:sldMkLst>
      </pc:sldChg>
      <pc:sldChg chg="addSp delSp modSp mod delAnim modAnim">
        <pc:chgData name="Georgie McGarry" userId="f4e6cd3e-4069-43c6-92f7-4611be43ac22" providerId="ADAL" clId="{3CF554FA-BE5F-4EC7-8E80-4339A04F0F99}" dt="2025-01-16T17:13:26.106" v="280" actId="1076"/>
        <pc:sldMkLst>
          <pc:docMk/>
          <pc:sldMk cId="1358745064" sldId="1112"/>
        </pc:sldMkLst>
        <pc:spChg chg="mod">
          <ac:chgData name="Georgie McGarry" userId="f4e6cd3e-4069-43c6-92f7-4611be43ac22" providerId="ADAL" clId="{3CF554FA-BE5F-4EC7-8E80-4339A04F0F99}" dt="2025-01-16T17:09:32.033" v="227" actId="20577"/>
          <ac:spMkLst>
            <pc:docMk/>
            <pc:sldMk cId="1358745064" sldId="1112"/>
            <ac:spMk id="3" creationId="{C3DB511F-A282-03FA-27F3-ED6D43E54A5C}"/>
          </ac:spMkLst>
        </pc:spChg>
        <pc:spChg chg="add mod topLvl">
          <ac:chgData name="Georgie McGarry" userId="f4e6cd3e-4069-43c6-92f7-4611be43ac22" providerId="ADAL" clId="{3CF554FA-BE5F-4EC7-8E80-4339A04F0F99}" dt="2025-01-16T17:11:08.277" v="249" actId="164"/>
          <ac:spMkLst>
            <pc:docMk/>
            <pc:sldMk cId="1358745064" sldId="1112"/>
            <ac:spMk id="12" creationId="{90A28DF0-16FE-0F05-9D2D-8438E8FD3344}"/>
          </ac:spMkLst>
        </pc:spChg>
        <pc:spChg chg="add mod">
          <ac:chgData name="Georgie McGarry" userId="f4e6cd3e-4069-43c6-92f7-4611be43ac22" providerId="ADAL" clId="{3CF554FA-BE5F-4EC7-8E80-4339A04F0F99}" dt="2025-01-16T17:11:08.277" v="249" actId="164"/>
          <ac:spMkLst>
            <pc:docMk/>
            <pc:sldMk cId="1358745064" sldId="1112"/>
            <ac:spMk id="14" creationId="{B6051A11-8DC8-006C-2968-A561F0DC5D0B}"/>
          </ac:spMkLst>
        </pc:spChg>
        <pc:grpChg chg="add mod ord">
          <ac:chgData name="Georgie McGarry" userId="f4e6cd3e-4069-43c6-92f7-4611be43ac22" providerId="ADAL" clId="{3CF554FA-BE5F-4EC7-8E80-4339A04F0F99}" dt="2025-01-16T17:11:11.343" v="250" actId="167"/>
          <ac:grpSpMkLst>
            <pc:docMk/>
            <pc:sldMk cId="1358745064" sldId="1112"/>
            <ac:grpSpMk id="15" creationId="{4923F351-F493-0ED9-06BA-6804340C8D61}"/>
          </ac:grpSpMkLst>
        </pc:grpChg>
        <pc:picChg chg="add mod modCrop">
          <ac:chgData name="Georgie McGarry" userId="f4e6cd3e-4069-43c6-92f7-4611be43ac22" providerId="ADAL" clId="{3CF554FA-BE5F-4EC7-8E80-4339A04F0F99}" dt="2025-01-16T17:10:16.219" v="235" actId="1076"/>
          <ac:picMkLst>
            <pc:docMk/>
            <pc:sldMk cId="1358745064" sldId="1112"/>
            <ac:picMk id="10" creationId="{FDCFBB39-7944-7BD1-E5F7-BBF141619184}"/>
          </ac:picMkLst>
        </pc:picChg>
        <pc:picChg chg="add mod topLvl modCrop">
          <ac:chgData name="Georgie McGarry" userId="f4e6cd3e-4069-43c6-92f7-4611be43ac22" providerId="ADAL" clId="{3CF554FA-BE5F-4EC7-8E80-4339A04F0F99}" dt="2025-01-16T17:11:23.575" v="253" actId="732"/>
          <ac:picMkLst>
            <pc:docMk/>
            <pc:sldMk cId="1358745064" sldId="1112"/>
            <ac:picMk id="11" creationId="{1F14D13C-17FF-AAF4-6E20-42F53BFBB9F1}"/>
          </ac:picMkLst>
        </pc:picChg>
        <pc:picChg chg="mod topLvl modCrop">
          <ac:chgData name="Georgie McGarry" userId="f4e6cd3e-4069-43c6-92f7-4611be43ac22" providerId="ADAL" clId="{3CF554FA-BE5F-4EC7-8E80-4339A04F0F99}" dt="2025-01-16T17:11:51.079" v="264" actId="14100"/>
          <ac:picMkLst>
            <pc:docMk/>
            <pc:sldMk cId="1358745064" sldId="1112"/>
            <ac:picMk id="17" creationId="{5F10681A-A03C-6B45-F4F0-E269166A909C}"/>
          </ac:picMkLst>
        </pc:picChg>
        <pc:picChg chg="add mod modCrop">
          <ac:chgData name="Georgie McGarry" userId="f4e6cd3e-4069-43c6-92f7-4611be43ac22" providerId="ADAL" clId="{3CF554FA-BE5F-4EC7-8E80-4339A04F0F99}" dt="2025-01-16T17:13:24.906" v="279" actId="1076"/>
          <ac:picMkLst>
            <pc:docMk/>
            <pc:sldMk cId="1358745064" sldId="1112"/>
            <ac:picMk id="25" creationId="{6E876908-5C07-40AD-80C4-1EC762DC719C}"/>
          </ac:picMkLst>
        </pc:picChg>
        <pc:picChg chg="add mod modCrop">
          <ac:chgData name="Georgie McGarry" userId="f4e6cd3e-4069-43c6-92f7-4611be43ac22" providerId="ADAL" clId="{3CF554FA-BE5F-4EC7-8E80-4339A04F0F99}" dt="2025-01-16T17:13:26.106" v="280" actId="1076"/>
          <ac:picMkLst>
            <pc:docMk/>
            <pc:sldMk cId="1358745064" sldId="1112"/>
            <ac:picMk id="27" creationId="{EC3F4CD9-CB05-266F-485E-EDC707CCA575}"/>
          </ac:picMkLst>
        </pc:picChg>
      </pc:sldChg>
      <pc:sldChg chg="addSp delSp modSp mod">
        <pc:chgData name="Georgie McGarry" userId="f4e6cd3e-4069-43c6-92f7-4611be43ac22" providerId="ADAL" clId="{3CF554FA-BE5F-4EC7-8E80-4339A04F0F99}" dt="2025-01-16T17:18:05.055" v="399" actId="1076"/>
        <pc:sldMkLst>
          <pc:docMk/>
          <pc:sldMk cId="2952907691" sldId="1115"/>
        </pc:sldMkLst>
        <pc:spChg chg="mod">
          <ac:chgData name="Georgie McGarry" userId="f4e6cd3e-4069-43c6-92f7-4611be43ac22" providerId="ADAL" clId="{3CF554FA-BE5F-4EC7-8E80-4339A04F0F99}" dt="2025-01-16T17:17:23.919" v="392" actId="1076"/>
          <ac:spMkLst>
            <pc:docMk/>
            <pc:sldMk cId="2952907691" sldId="1115"/>
            <ac:spMk id="3" creationId="{C3DB511F-A282-03FA-27F3-ED6D43E54A5C}"/>
          </ac:spMkLst>
        </pc:spChg>
        <pc:picChg chg="add mod">
          <ac:chgData name="Georgie McGarry" userId="f4e6cd3e-4069-43c6-92f7-4611be43ac22" providerId="ADAL" clId="{3CF554FA-BE5F-4EC7-8E80-4339A04F0F99}" dt="2025-01-16T17:18:05.055" v="399" actId="1076"/>
          <ac:picMkLst>
            <pc:docMk/>
            <pc:sldMk cId="2952907691" sldId="1115"/>
            <ac:picMk id="17" creationId="{C79D95B6-EEC2-9578-DD09-F0CC169A3595}"/>
          </ac:picMkLst>
        </pc:picChg>
        <pc:picChg chg="add mod">
          <ac:chgData name="Georgie McGarry" userId="f4e6cd3e-4069-43c6-92f7-4611be43ac22" providerId="ADAL" clId="{3CF554FA-BE5F-4EC7-8E80-4339A04F0F99}" dt="2025-01-16T17:18:02.670" v="398" actId="14100"/>
          <ac:picMkLst>
            <pc:docMk/>
            <pc:sldMk cId="2952907691" sldId="1115"/>
            <ac:picMk id="19" creationId="{8056AB01-89B8-4AC2-2436-E3075B589667}"/>
          </ac:picMkLst>
        </pc:picChg>
      </pc:sldChg>
      <pc:sldChg chg="del">
        <pc:chgData name="Georgie McGarry" userId="f4e6cd3e-4069-43c6-92f7-4611be43ac22" providerId="ADAL" clId="{3CF554FA-BE5F-4EC7-8E80-4339A04F0F99}" dt="2025-01-16T17:25:21.193" v="620" actId="47"/>
        <pc:sldMkLst>
          <pc:docMk/>
          <pc:sldMk cId="3990819523" sldId="1123"/>
        </pc:sldMkLst>
      </pc:sldChg>
      <pc:sldChg chg="del">
        <pc:chgData name="Georgie McGarry" userId="f4e6cd3e-4069-43c6-92f7-4611be43ac22" providerId="ADAL" clId="{3CF554FA-BE5F-4EC7-8E80-4339A04F0F99}" dt="2025-01-16T17:07:07.520" v="140" actId="47"/>
        <pc:sldMkLst>
          <pc:docMk/>
          <pc:sldMk cId="3408780294" sldId="1124"/>
        </pc:sldMkLst>
      </pc:sldChg>
      <pc:sldChg chg="del">
        <pc:chgData name="Georgie McGarry" userId="f4e6cd3e-4069-43c6-92f7-4611be43ac22" providerId="ADAL" clId="{3CF554FA-BE5F-4EC7-8E80-4339A04F0F99}" dt="2025-01-16T17:07:08.406" v="141" actId="47"/>
        <pc:sldMkLst>
          <pc:docMk/>
          <pc:sldMk cId="3199811564" sldId="1125"/>
        </pc:sldMkLst>
      </pc:sldChg>
      <pc:sldChg chg="del">
        <pc:chgData name="Georgie McGarry" userId="f4e6cd3e-4069-43c6-92f7-4611be43ac22" providerId="ADAL" clId="{3CF554FA-BE5F-4EC7-8E80-4339A04F0F99}" dt="2025-01-16T17:07:10.337" v="143" actId="47"/>
        <pc:sldMkLst>
          <pc:docMk/>
          <pc:sldMk cId="3838017757" sldId="1126"/>
        </pc:sldMkLst>
      </pc:sldChg>
      <pc:sldChg chg="del">
        <pc:chgData name="Georgie McGarry" userId="f4e6cd3e-4069-43c6-92f7-4611be43ac22" providerId="ADAL" clId="{3CF554FA-BE5F-4EC7-8E80-4339A04F0F99}" dt="2025-01-16T17:19:43.303" v="418" actId="47"/>
        <pc:sldMkLst>
          <pc:docMk/>
          <pc:sldMk cId="1596566221" sldId="1127"/>
        </pc:sldMkLst>
      </pc:sldChg>
      <pc:sldChg chg="del">
        <pc:chgData name="Georgie McGarry" userId="f4e6cd3e-4069-43c6-92f7-4611be43ac22" providerId="ADAL" clId="{3CF554FA-BE5F-4EC7-8E80-4339A04F0F99}" dt="2025-01-16T17:19:45.646" v="420" actId="47"/>
        <pc:sldMkLst>
          <pc:docMk/>
          <pc:sldMk cId="3742926074" sldId="1128"/>
        </pc:sldMkLst>
      </pc:sldChg>
      <pc:sldChg chg="del">
        <pc:chgData name="Georgie McGarry" userId="f4e6cd3e-4069-43c6-92f7-4611be43ac22" providerId="ADAL" clId="{3CF554FA-BE5F-4EC7-8E80-4339A04F0F99}" dt="2025-01-16T17:19:46.193" v="421" actId="47"/>
        <pc:sldMkLst>
          <pc:docMk/>
          <pc:sldMk cId="4016261176" sldId="1129"/>
        </pc:sldMkLst>
      </pc:sldChg>
      <pc:sldChg chg="del">
        <pc:chgData name="Georgie McGarry" userId="f4e6cd3e-4069-43c6-92f7-4611be43ac22" providerId="ADAL" clId="{3CF554FA-BE5F-4EC7-8E80-4339A04F0F99}" dt="2025-01-16T17:25:21.831" v="621" actId="47"/>
        <pc:sldMkLst>
          <pc:docMk/>
          <pc:sldMk cId="3617015559" sldId="1130"/>
        </pc:sldMkLst>
      </pc:sldChg>
      <pc:sldChg chg="del">
        <pc:chgData name="Georgie McGarry" userId="f4e6cd3e-4069-43c6-92f7-4611be43ac22" providerId="ADAL" clId="{3CF554FA-BE5F-4EC7-8E80-4339A04F0F99}" dt="2025-01-16T17:25:22.451" v="622" actId="47"/>
        <pc:sldMkLst>
          <pc:docMk/>
          <pc:sldMk cId="1152060452" sldId="1131"/>
        </pc:sldMkLst>
      </pc:sldChg>
      <pc:sldChg chg="del">
        <pc:chgData name="Georgie McGarry" userId="f4e6cd3e-4069-43c6-92f7-4611be43ac22" providerId="ADAL" clId="{3CF554FA-BE5F-4EC7-8E80-4339A04F0F99}" dt="2025-01-16T17:25:25.297" v="623" actId="47"/>
        <pc:sldMkLst>
          <pc:docMk/>
          <pc:sldMk cId="318372098" sldId="1132"/>
        </pc:sldMkLst>
      </pc:sldChg>
      <pc:sldChg chg="del">
        <pc:chgData name="Georgie McGarry" userId="f4e6cd3e-4069-43c6-92f7-4611be43ac22" providerId="ADAL" clId="{3CF554FA-BE5F-4EC7-8E80-4339A04F0F99}" dt="2025-01-16T17:25:26.339" v="625" actId="47"/>
        <pc:sldMkLst>
          <pc:docMk/>
          <pc:sldMk cId="829437488" sldId="1133"/>
        </pc:sldMkLst>
      </pc:sldChg>
      <pc:sldChg chg="del">
        <pc:chgData name="Georgie McGarry" userId="f4e6cd3e-4069-43c6-92f7-4611be43ac22" providerId="ADAL" clId="{3CF554FA-BE5F-4EC7-8E80-4339A04F0F99}" dt="2025-01-16T17:25:26.828" v="626" actId="47"/>
        <pc:sldMkLst>
          <pc:docMk/>
          <pc:sldMk cId="498008537" sldId="1134"/>
        </pc:sldMkLst>
      </pc:sldChg>
      <pc:sldChg chg="del">
        <pc:chgData name="Georgie McGarry" userId="f4e6cd3e-4069-43c6-92f7-4611be43ac22" providerId="ADAL" clId="{3CF554FA-BE5F-4EC7-8E80-4339A04F0F99}" dt="2025-01-16T17:25:27.287" v="627" actId="47"/>
        <pc:sldMkLst>
          <pc:docMk/>
          <pc:sldMk cId="3938600378" sldId="1135"/>
        </pc:sldMkLst>
      </pc:sldChg>
      <pc:sldChg chg="del">
        <pc:chgData name="Georgie McGarry" userId="f4e6cd3e-4069-43c6-92f7-4611be43ac22" providerId="ADAL" clId="{3CF554FA-BE5F-4EC7-8E80-4339A04F0F99}" dt="2025-01-16T17:25:27.955" v="628" actId="47"/>
        <pc:sldMkLst>
          <pc:docMk/>
          <pc:sldMk cId="418146370" sldId="1136"/>
        </pc:sldMkLst>
      </pc:sldChg>
      <pc:sldChg chg="addSp delSp modSp add mod">
        <pc:chgData name="Georgie McGarry" userId="f4e6cd3e-4069-43c6-92f7-4611be43ac22" providerId="ADAL" clId="{3CF554FA-BE5F-4EC7-8E80-4339A04F0F99}" dt="2025-01-16T17:09:16.599" v="210" actId="1076"/>
        <pc:sldMkLst>
          <pc:docMk/>
          <pc:sldMk cId="3332021681" sldId="1137"/>
        </pc:sldMkLst>
        <pc:spChg chg="mod">
          <ac:chgData name="Georgie McGarry" userId="f4e6cd3e-4069-43c6-92f7-4611be43ac22" providerId="ADAL" clId="{3CF554FA-BE5F-4EC7-8E80-4339A04F0F99}" dt="2025-01-16T17:09:14.571" v="209" actId="14100"/>
          <ac:spMkLst>
            <pc:docMk/>
            <pc:sldMk cId="3332021681" sldId="1137"/>
            <ac:spMk id="6" creationId="{7D9F10A5-5301-0194-BDD9-2A4310CCD838}"/>
          </ac:spMkLst>
        </pc:spChg>
        <pc:spChg chg="mod">
          <ac:chgData name="Georgie McGarry" userId="f4e6cd3e-4069-43c6-92f7-4611be43ac22" providerId="ADAL" clId="{3CF554FA-BE5F-4EC7-8E80-4339A04F0F99}" dt="2025-01-16T17:07:31.144" v="183" actId="20577"/>
          <ac:spMkLst>
            <pc:docMk/>
            <pc:sldMk cId="3332021681" sldId="1137"/>
            <ac:spMk id="8" creationId="{AD904885-A2A2-BCB9-5BC3-96E502532D0E}"/>
          </ac:spMkLst>
        </pc:spChg>
        <pc:spChg chg="mod">
          <ac:chgData name="Georgie McGarry" userId="f4e6cd3e-4069-43c6-92f7-4611be43ac22" providerId="ADAL" clId="{3CF554FA-BE5F-4EC7-8E80-4339A04F0F99}" dt="2025-01-16T17:09:07.643" v="206" actId="14100"/>
          <ac:spMkLst>
            <pc:docMk/>
            <pc:sldMk cId="3332021681" sldId="1137"/>
            <ac:spMk id="10" creationId="{0AFC6968-8AEF-5446-97B7-ED0E4C9FB045}"/>
          </ac:spMkLst>
        </pc:spChg>
        <pc:picChg chg="add mod modCrop">
          <ac:chgData name="Georgie McGarry" userId="f4e6cd3e-4069-43c6-92f7-4611be43ac22" providerId="ADAL" clId="{3CF554FA-BE5F-4EC7-8E80-4339A04F0F99}" dt="2025-01-16T17:09:16.599" v="210" actId="1076"/>
          <ac:picMkLst>
            <pc:docMk/>
            <pc:sldMk cId="3332021681" sldId="1137"/>
            <ac:picMk id="5" creationId="{CA8CF3AC-6FBA-3676-F34A-9F640AA02C1C}"/>
          </ac:picMkLst>
        </pc:picChg>
        <pc:picChg chg="add mod modCrop">
          <ac:chgData name="Georgie McGarry" userId="f4e6cd3e-4069-43c6-92f7-4611be43ac22" providerId="ADAL" clId="{3CF554FA-BE5F-4EC7-8E80-4339A04F0F99}" dt="2025-01-16T17:09:05.391" v="205" actId="1076"/>
          <ac:picMkLst>
            <pc:docMk/>
            <pc:sldMk cId="3332021681" sldId="1137"/>
            <ac:picMk id="9" creationId="{26226A2C-6B9A-BA41-7A91-4C4EF71BC4BB}"/>
          </ac:picMkLst>
        </pc:picChg>
      </pc:sldChg>
      <pc:sldChg chg="addSp delSp modSp add mod delAnim modAnim">
        <pc:chgData name="Georgie McGarry" userId="f4e6cd3e-4069-43c6-92f7-4611be43ac22" providerId="ADAL" clId="{3CF554FA-BE5F-4EC7-8E80-4339A04F0F99}" dt="2025-01-16T17:14:36.353" v="308"/>
        <pc:sldMkLst>
          <pc:docMk/>
          <pc:sldMk cId="895273036" sldId="1138"/>
        </pc:sldMkLst>
        <pc:picChg chg="add mod modCrop">
          <ac:chgData name="Georgie McGarry" userId="f4e6cd3e-4069-43c6-92f7-4611be43ac22" providerId="ADAL" clId="{3CF554FA-BE5F-4EC7-8E80-4339A04F0F99}" dt="2025-01-16T17:13:48.054" v="290" actId="1076"/>
          <ac:picMkLst>
            <pc:docMk/>
            <pc:sldMk cId="895273036" sldId="1138"/>
            <ac:picMk id="5" creationId="{977D8E25-496A-7642-C427-AF3EFA192959}"/>
          </ac:picMkLst>
        </pc:picChg>
        <pc:picChg chg="add mod modCrop">
          <ac:chgData name="Georgie McGarry" userId="f4e6cd3e-4069-43c6-92f7-4611be43ac22" providerId="ADAL" clId="{3CF554FA-BE5F-4EC7-8E80-4339A04F0F99}" dt="2025-01-16T17:14:21.119" v="301" actId="1076"/>
          <ac:picMkLst>
            <pc:docMk/>
            <pc:sldMk cId="895273036" sldId="1138"/>
            <ac:picMk id="7" creationId="{ED188DE6-18EC-CA9B-6819-3F3F8C648712}"/>
          </ac:picMkLst>
        </pc:picChg>
        <pc:picChg chg="add mod modCrop">
          <ac:chgData name="Georgie McGarry" userId="f4e6cd3e-4069-43c6-92f7-4611be43ac22" providerId="ADAL" clId="{3CF554FA-BE5F-4EC7-8E80-4339A04F0F99}" dt="2025-01-16T17:14:32.078" v="306" actId="1076"/>
          <ac:picMkLst>
            <pc:docMk/>
            <pc:sldMk cId="895273036" sldId="1138"/>
            <ac:picMk id="8" creationId="{EF1DC53B-7C8E-6282-5D46-AC213E3EEEC0}"/>
          </ac:picMkLst>
        </pc:picChg>
      </pc:sldChg>
      <pc:sldChg chg="addSp delSp modSp add mod delAnim modAnim">
        <pc:chgData name="Georgie McGarry" userId="f4e6cd3e-4069-43c6-92f7-4611be43ac22" providerId="ADAL" clId="{3CF554FA-BE5F-4EC7-8E80-4339A04F0F99}" dt="2025-01-16T17:15:40.119" v="320"/>
        <pc:sldMkLst>
          <pc:docMk/>
          <pc:sldMk cId="2850104634" sldId="1139"/>
        </pc:sldMkLst>
        <pc:picChg chg="add mod modCrop">
          <ac:chgData name="Georgie McGarry" userId="f4e6cd3e-4069-43c6-92f7-4611be43ac22" providerId="ADAL" clId="{3CF554FA-BE5F-4EC7-8E80-4339A04F0F99}" dt="2025-01-16T17:15:09.344" v="315" actId="1076"/>
          <ac:picMkLst>
            <pc:docMk/>
            <pc:sldMk cId="2850104634" sldId="1139"/>
            <ac:picMk id="6" creationId="{4A08102E-96F5-BAE0-FA62-59DE0C4A3C9C}"/>
          </ac:picMkLst>
        </pc:picChg>
        <pc:picChg chg="add mod modCrop">
          <ac:chgData name="Georgie McGarry" userId="f4e6cd3e-4069-43c6-92f7-4611be43ac22" providerId="ADAL" clId="{3CF554FA-BE5F-4EC7-8E80-4339A04F0F99}" dt="2025-01-16T17:15:35.704" v="319" actId="14100"/>
          <ac:picMkLst>
            <pc:docMk/>
            <pc:sldMk cId="2850104634" sldId="1139"/>
            <ac:picMk id="9" creationId="{4D4C7E2A-9287-8F8C-2222-8E1500779B2B}"/>
          </ac:picMkLst>
        </pc:picChg>
      </pc:sldChg>
      <pc:sldChg chg="addSp delSp modSp add mod delAnim modAnim">
        <pc:chgData name="Georgie McGarry" userId="f4e6cd3e-4069-43c6-92f7-4611be43ac22" providerId="ADAL" clId="{3CF554FA-BE5F-4EC7-8E80-4339A04F0F99}" dt="2025-01-16T17:16:45.917" v="337"/>
        <pc:sldMkLst>
          <pc:docMk/>
          <pc:sldMk cId="2019541036" sldId="1140"/>
        </pc:sldMkLst>
        <pc:picChg chg="add mod modCrop">
          <ac:chgData name="Georgie McGarry" userId="f4e6cd3e-4069-43c6-92f7-4611be43ac22" providerId="ADAL" clId="{3CF554FA-BE5F-4EC7-8E80-4339A04F0F99}" dt="2025-01-16T17:16:08.306" v="327" actId="732"/>
          <ac:picMkLst>
            <pc:docMk/>
            <pc:sldMk cId="2019541036" sldId="1140"/>
            <ac:picMk id="5" creationId="{2887372F-62A6-79AD-93D1-BD0E0396E9A7}"/>
          </ac:picMkLst>
        </pc:picChg>
        <pc:picChg chg="add mod modCrop">
          <ac:chgData name="Georgie McGarry" userId="f4e6cd3e-4069-43c6-92f7-4611be43ac22" providerId="ADAL" clId="{3CF554FA-BE5F-4EC7-8E80-4339A04F0F99}" dt="2025-01-16T17:16:44.230" v="336" actId="1076"/>
          <ac:picMkLst>
            <pc:docMk/>
            <pc:sldMk cId="2019541036" sldId="1140"/>
            <ac:picMk id="7" creationId="{CC89763E-5026-3887-EDFB-17A82290BB7E}"/>
          </ac:picMkLst>
        </pc:picChg>
        <pc:picChg chg="add mod modCrop">
          <ac:chgData name="Georgie McGarry" userId="f4e6cd3e-4069-43c6-92f7-4611be43ac22" providerId="ADAL" clId="{3CF554FA-BE5F-4EC7-8E80-4339A04F0F99}" dt="2025-01-16T17:16:40.437" v="335" actId="1076"/>
          <ac:picMkLst>
            <pc:docMk/>
            <pc:sldMk cId="2019541036" sldId="1140"/>
            <ac:picMk id="8" creationId="{A4A203CB-542A-3698-3108-39804778E7B7}"/>
          </ac:picMkLst>
        </pc:picChg>
      </pc:sldChg>
      <pc:sldChg chg="addSp delSp modSp add mod">
        <pc:chgData name="Georgie McGarry" userId="f4e6cd3e-4069-43c6-92f7-4611be43ac22" providerId="ADAL" clId="{3CF554FA-BE5F-4EC7-8E80-4339A04F0F99}" dt="2025-01-16T17:19:34.745" v="417" actId="14100"/>
        <pc:sldMkLst>
          <pc:docMk/>
          <pc:sldMk cId="1750770851" sldId="1141"/>
        </pc:sldMkLst>
        <pc:picChg chg="add mod">
          <ac:chgData name="Georgie McGarry" userId="f4e6cd3e-4069-43c6-92f7-4611be43ac22" providerId="ADAL" clId="{3CF554FA-BE5F-4EC7-8E80-4339A04F0F99}" dt="2025-01-16T17:18:38.872" v="405" actId="14100"/>
          <ac:picMkLst>
            <pc:docMk/>
            <pc:sldMk cId="1750770851" sldId="1141"/>
            <ac:picMk id="5" creationId="{8BEB430C-2FF8-7778-D769-C73D37C4B68C}"/>
          </ac:picMkLst>
        </pc:picChg>
        <pc:picChg chg="add mod">
          <ac:chgData name="Georgie McGarry" userId="f4e6cd3e-4069-43c6-92f7-4611be43ac22" providerId="ADAL" clId="{3CF554FA-BE5F-4EC7-8E80-4339A04F0F99}" dt="2025-01-16T17:19:34.745" v="417" actId="14100"/>
          <ac:picMkLst>
            <pc:docMk/>
            <pc:sldMk cId="1750770851" sldId="1141"/>
            <ac:picMk id="11" creationId="{1A515F6D-213E-1794-751F-E06DB2358F81}"/>
          </ac:picMkLst>
        </pc:picChg>
      </pc:sldChg>
      <pc:sldChg chg="addSp delSp modSp add mod modClrScheme modAnim chgLayout">
        <pc:chgData name="Georgie McGarry" userId="f4e6cd3e-4069-43c6-92f7-4611be43ac22" providerId="ADAL" clId="{3CF554FA-BE5F-4EC7-8E80-4339A04F0F99}" dt="2025-01-16T17:21:41.194" v="458"/>
        <pc:sldMkLst>
          <pc:docMk/>
          <pc:sldMk cId="3774910399" sldId="1142"/>
        </pc:sldMkLst>
        <pc:spChg chg="mod ord">
          <ac:chgData name="Georgie McGarry" userId="f4e6cd3e-4069-43c6-92f7-4611be43ac22" providerId="ADAL" clId="{3CF554FA-BE5F-4EC7-8E80-4339A04F0F99}" dt="2025-01-16T17:19:59.598" v="428" actId="700"/>
          <ac:spMkLst>
            <pc:docMk/>
            <pc:sldMk cId="3774910399" sldId="1142"/>
            <ac:spMk id="2" creationId="{92F06ADF-BC6D-D7B4-DC0F-F3B42C67BCA7}"/>
          </ac:spMkLst>
        </pc:spChg>
        <pc:spChg chg="add mod">
          <ac:chgData name="Georgie McGarry" userId="f4e6cd3e-4069-43c6-92f7-4611be43ac22" providerId="ADAL" clId="{3CF554FA-BE5F-4EC7-8E80-4339A04F0F99}" dt="2025-01-16T17:20:44.029" v="440" actId="164"/>
          <ac:spMkLst>
            <pc:docMk/>
            <pc:sldMk cId="3774910399" sldId="1142"/>
            <ac:spMk id="9" creationId="{61C50BAE-B996-7E9D-A8E2-C023BBF1CD06}"/>
          </ac:spMkLst>
        </pc:spChg>
        <pc:grpChg chg="add mod">
          <ac:chgData name="Georgie McGarry" userId="f4e6cd3e-4069-43c6-92f7-4611be43ac22" providerId="ADAL" clId="{3CF554FA-BE5F-4EC7-8E80-4339A04F0F99}" dt="2025-01-16T17:20:44.029" v="440" actId="164"/>
          <ac:grpSpMkLst>
            <pc:docMk/>
            <pc:sldMk cId="3774910399" sldId="1142"/>
            <ac:grpSpMk id="10" creationId="{28B66049-7607-C242-8948-1950231FFC09}"/>
          </ac:grpSpMkLst>
        </pc:grpChg>
        <pc:picChg chg="add mod">
          <ac:chgData name="Georgie McGarry" userId="f4e6cd3e-4069-43c6-92f7-4611be43ac22" providerId="ADAL" clId="{3CF554FA-BE5F-4EC7-8E80-4339A04F0F99}" dt="2025-01-16T17:20:44.029" v="440" actId="164"/>
          <ac:picMkLst>
            <pc:docMk/>
            <pc:sldMk cId="3774910399" sldId="1142"/>
            <ac:picMk id="8" creationId="{8CC23AAA-1ACE-2683-39E4-3DA8DDE1C62B}"/>
          </ac:picMkLst>
        </pc:picChg>
        <pc:picChg chg="add mod modCrop">
          <ac:chgData name="Georgie McGarry" userId="f4e6cd3e-4069-43c6-92f7-4611be43ac22" providerId="ADAL" clId="{3CF554FA-BE5F-4EC7-8E80-4339A04F0F99}" dt="2025-01-16T17:21:08.484" v="446" actId="1076"/>
          <ac:picMkLst>
            <pc:docMk/>
            <pc:sldMk cId="3774910399" sldId="1142"/>
            <ac:picMk id="13" creationId="{287CA22F-A3E8-BC5F-DC65-D7352FA2BE00}"/>
          </ac:picMkLst>
        </pc:picChg>
        <pc:picChg chg="add mod modCrop">
          <ac:chgData name="Georgie McGarry" userId="f4e6cd3e-4069-43c6-92f7-4611be43ac22" providerId="ADAL" clId="{3CF554FA-BE5F-4EC7-8E80-4339A04F0F99}" dt="2025-01-16T17:21:19.601" v="451" actId="1076"/>
          <ac:picMkLst>
            <pc:docMk/>
            <pc:sldMk cId="3774910399" sldId="1142"/>
            <ac:picMk id="14" creationId="{21D3B9D2-3045-9349-FFDA-10B06542B7DB}"/>
          </ac:picMkLst>
        </pc:picChg>
        <pc:picChg chg="add mod modCrop">
          <ac:chgData name="Georgie McGarry" userId="f4e6cd3e-4069-43c6-92f7-4611be43ac22" providerId="ADAL" clId="{3CF554FA-BE5F-4EC7-8E80-4339A04F0F99}" dt="2025-01-16T17:21:39.308" v="457" actId="1076"/>
          <ac:picMkLst>
            <pc:docMk/>
            <pc:sldMk cId="3774910399" sldId="1142"/>
            <ac:picMk id="15" creationId="{E8C4CCF3-101F-4EF6-8F21-26EF60BF80E5}"/>
          </ac:picMkLst>
        </pc:picChg>
      </pc:sldChg>
      <pc:sldChg chg="addSp delSp modSp add mod ord">
        <pc:chgData name="Georgie McGarry" userId="f4e6cd3e-4069-43c6-92f7-4611be43ac22" providerId="ADAL" clId="{3CF554FA-BE5F-4EC7-8E80-4339A04F0F99}" dt="2025-01-16T17:22:09.925" v="467" actId="14100"/>
        <pc:sldMkLst>
          <pc:docMk/>
          <pc:sldMk cId="565784991" sldId="1143"/>
        </pc:sldMkLst>
        <pc:picChg chg="add mod">
          <ac:chgData name="Georgie McGarry" userId="f4e6cd3e-4069-43c6-92f7-4611be43ac22" providerId="ADAL" clId="{3CF554FA-BE5F-4EC7-8E80-4339A04F0F99}" dt="2025-01-16T17:22:09.925" v="467" actId="14100"/>
          <ac:picMkLst>
            <pc:docMk/>
            <pc:sldMk cId="565784991" sldId="1143"/>
            <ac:picMk id="6" creationId="{1420C9EC-C9DC-DAB9-2C6D-1120E511EEB5}"/>
          </ac:picMkLst>
        </pc:picChg>
      </pc:sldChg>
      <pc:sldChg chg="addSp delSp modSp add mod ord delAnim modAnim">
        <pc:chgData name="Georgie McGarry" userId="f4e6cd3e-4069-43c6-92f7-4611be43ac22" providerId="ADAL" clId="{3CF554FA-BE5F-4EC7-8E80-4339A04F0F99}" dt="2025-01-16T17:23:52.564" v="502"/>
        <pc:sldMkLst>
          <pc:docMk/>
          <pc:sldMk cId="3028554697" sldId="1144"/>
        </pc:sldMkLst>
        <pc:spChg chg="add mod">
          <ac:chgData name="Georgie McGarry" userId="f4e6cd3e-4069-43c6-92f7-4611be43ac22" providerId="ADAL" clId="{3CF554FA-BE5F-4EC7-8E80-4339A04F0F99}" dt="2025-01-16T17:23:09.292" v="486" actId="164"/>
          <ac:spMkLst>
            <pc:docMk/>
            <pc:sldMk cId="3028554697" sldId="1144"/>
            <ac:spMk id="5" creationId="{773E3D17-D13A-F22A-64F7-C69AD66E3C74}"/>
          </ac:spMkLst>
        </pc:spChg>
        <pc:grpChg chg="add mod">
          <ac:chgData name="Georgie McGarry" userId="f4e6cd3e-4069-43c6-92f7-4611be43ac22" providerId="ADAL" clId="{3CF554FA-BE5F-4EC7-8E80-4339A04F0F99}" dt="2025-01-16T17:23:09.292" v="486" actId="164"/>
          <ac:grpSpMkLst>
            <pc:docMk/>
            <pc:sldMk cId="3028554697" sldId="1144"/>
            <ac:grpSpMk id="7" creationId="{8598BF56-5DC5-29AD-7CE6-CD0BA3772D2D}"/>
          </ac:grpSpMkLst>
        </pc:grpChg>
        <pc:picChg chg="add mod modCrop">
          <ac:chgData name="Georgie McGarry" userId="f4e6cd3e-4069-43c6-92f7-4611be43ac22" providerId="ADAL" clId="{3CF554FA-BE5F-4EC7-8E80-4339A04F0F99}" dt="2025-01-16T17:23:09.292" v="486" actId="164"/>
          <ac:picMkLst>
            <pc:docMk/>
            <pc:sldMk cId="3028554697" sldId="1144"/>
            <ac:picMk id="4" creationId="{03014787-2923-9862-3221-9494BED95AFA}"/>
          </ac:picMkLst>
        </pc:picChg>
        <pc:picChg chg="add mod modCrop">
          <ac:chgData name="Georgie McGarry" userId="f4e6cd3e-4069-43c6-92f7-4611be43ac22" providerId="ADAL" clId="{3CF554FA-BE5F-4EC7-8E80-4339A04F0F99}" dt="2025-01-16T17:23:46.254" v="499" actId="1076"/>
          <ac:picMkLst>
            <pc:docMk/>
            <pc:sldMk cId="3028554697" sldId="1144"/>
            <ac:picMk id="11" creationId="{8042D430-8C4E-4176-5B02-3A0C842F12C5}"/>
          </ac:picMkLst>
        </pc:picChg>
        <pc:picChg chg="add mod modCrop">
          <ac:chgData name="Georgie McGarry" userId="f4e6cd3e-4069-43c6-92f7-4611be43ac22" providerId="ADAL" clId="{3CF554FA-BE5F-4EC7-8E80-4339A04F0F99}" dt="2025-01-16T17:23:50.600" v="501" actId="1076"/>
          <ac:picMkLst>
            <pc:docMk/>
            <pc:sldMk cId="3028554697" sldId="1144"/>
            <ac:picMk id="12" creationId="{F80F2D66-5D60-D21F-21C9-A1B559513F07}"/>
          </ac:picMkLst>
        </pc:picChg>
      </pc:sldChg>
      <pc:sldChg chg="modSp add mod modAnim modNotesTx">
        <pc:chgData name="Georgie McGarry" userId="f4e6cd3e-4069-43c6-92f7-4611be43ac22" providerId="ADAL" clId="{3CF554FA-BE5F-4EC7-8E80-4339A04F0F99}" dt="2025-01-16T17:26:51.564" v="696" actId="20577"/>
        <pc:sldMkLst>
          <pc:docMk/>
          <pc:sldMk cId="1952174256" sldId="1145"/>
        </pc:sldMkLst>
        <pc:spChg chg="mod">
          <ac:chgData name="Georgie McGarry" userId="f4e6cd3e-4069-43c6-92f7-4611be43ac22" providerId="ADAL" clId="{3CF554FA-BE5F-4EC7-8E80-4339A04F0F99}" dt="2025-01-16T17:25:50.783" v="668" actId="20577"/>
          <ac:spMkLst>
            <pc:docMk/>
            <pc:sldMk cId="1952174256" sldId="1145"/>
            <ac:spMk id="2" creationId="{51B2595C-33C2-D0FA-BE74-89F9F819EA49}"/>
          </ac:spMkLst>
        </pc:spChg>
        <pc:spChg chg="mod">
          <ac:chgData name="Georgie McGarry" userId="f4e6cd3e-4069-43c6-92f7-4611be43ac22" providerId="ADAL" clId="{3CF554FA-BE5F-4EC7-8E80-4339A04F0F99}" dt="2025-01-16T17:26:45.569" v="695" actId="14100"/>
          <ac:spMkLst>
            <pc:docMk/>
            <pc:sldMk cId="1952174256" sldId="1145"/>
            <ac:spMk id="3" creationId="{4B504DA6-1A64-D7EA-C085-A855B0A4866D}"/>
          </ac:spMkLst>
        </pc:spChg>
      </pc:sldChg>
    </pc:docChg>
  </pc:docChgLst>
  <pc:docChgLst>
    <pc:chgData name="Georgie McGarry" userId="f4e6cd3e-4069-43c6-92f7-4611be43ac22" providerId="ADAL" clId="{C5AF70E2-F414-443E-BFB4-84AD5759434E}"/>
    <pc:docChg chg="undo custSel modSld">
      <pc:chgData name="Georgie McGarry" userId="f4e6cd3e-4069-43c6-92f7-4611be43ac22" providerId="ADAL" clId="{C5AF70E2-F414-443E-BFB4-84AD5759434E}" dt="2023-05-05T10:34:39.836" v="5" actId="14100"/>
      <pc:docMkLst>
        <pc:docMk/>
      </pc:docMkLst>
      <pc:sldChg chg="modSp mod">
        <pc:chgData name="Georgie McGarry" userId="f4e6cd3e-4069-43c6-92f7-4611be43ac22" providerId="ADAL" clId="{C5AF70E2-F414-443E-BFB4-84AD5759434E}" dt="2023-05-05T10:34:39.836" v="5" actId="14100"/>
        <pc:sldMkLst>
          <pc:docMk/>
          <pc:sldMk cId="93070607" sldId="1048"/>
        </pc:sldMkLst>
      </pc:sldChg>
    </pc:docChg>
  </pc:docChgLst>
  <pc:docChgLst>
    <pc:chgData name="Celina Lavis" userId="S::lavisc@cardiff.ac.uk::6b84e03c-d22b-4c51-863d-0f213d43a193" providerId="AD" clId="Web-{75B204DE-F03C-DB69-6F40-96C93E7CCD49}"/>
    <pc:docChg chg="modSld">
      <pc:chgData name="Celina Lavis" userId="S::lavisc@cardiff.ac.uk::6b84e03c-d22b-4c51-863d-0f213d43a193" providerId="AD" clId="Web-{75B204DE-F03C-DB69-6F40-96C93E7CCD49}" dt="2024-04-17T10:02:53.320" v="1"/>
      <pc:docMkLst>
        <pc:docMk/>
      </pc:docMkLst>
      <pc:sldChg chg="addSp delSp modSp">
        <pc:chgData name="Celina Lavis" userId="S::lavisc@cardiff.ac.uk::6b84e03c-d22b-4c51-863d-0f213d43a193" providerId="AD" clId="Web-{75B204DE-F03C-DB69-6F40-96C93E7CCD49}" dt="2024-04-17T10:02:53.320" v="1"/>
        <pc:sldMkLst>
          <pc:docMk/>
          <pc:sldMk cId="3226635765" sldId="1055"/>
        </pc:sldMkLst>
      </pc:sldChg>
    </pc:docChg>
  </pc:docChgLst>
  <pc:docChgLst>
    <pc:chgData name="Georgie McGarry" userId="f4e6cd3e-4069-43c6-92f7-4611be43ac22" providerId="ADAL" clId="{E13A1C01-AD33-4CEE-9FF7-D070A05DB2B8}"/>
    <pc:docChg chg="undo redo custSel addSld delSld modSld modSection">
      <pc:chgData name="Georgie McGarry" userId="f4e6cd3e-4069-43c6-92f7-4611be43ac22" providerId="ADAL" clId="{E13A1C01-AD33-4CEE-9FF7-D070A05DB2B8}" dt="2024-09-06T16:36:16.789" v="666" actId="1076"/>
      <pc:docMkLst>
        <pc:docMk/>
      </pc:docMkLst>
      <pc:sldChg chg="modSp mod">
        <pc:chgData name="Georgie McGarry" userId="f4e6cd3e-4069-43c6-92f7-4611be43ac22" providerId="ADAL" clId="{E13A1C01-AD33-4CEE-9FF7-D070A05DB2B8}" dt="2024-09-06T16:17:04.376" v="11" actId="20577"/>
        <pc:sldMkLst>
          <pc:docMk/>
          <pc:sldMk cId="635692408" sldId="257"/>
        </pc:sldMkLst>
      </pc:sldChg>
      <pc:sldChg chg="modSp mod">
        <pc:chgData name="Georgie McGarry" userId="f4e6cd3e-4069-43c6-92f7-4611be43ac22" providerId="ADAL" clId="{E13A1C01-AD33-4CEE-9FF7-D070A05DB2B8}" dt="2024-09-06T16:17:24.200" v="68" actId="1038"/>
        <pc:sldMkLst>
          <pc:docMk/>
          <pc:sldMk cId="62243495" sldId="1009"/>
        </pc:sldMkLst>
      </pc:sldChg>
      <pc:sldChg chg="addSp delSp modSp mod">
        <pc:chgData name="Georgie McGarry" userId="f4e6cd3e-4069-43c6-92f7-4611be43ac22" providerId="ADAL" clId="{E13A1C01-AD33-4CEE-9FF7-D070A05DB2B8}" dt="2024-09-06T16:18:49.810" v="93" actId="1076"/>
        <pc:sldMkLst>
          <pc:docMk/>
          <pc:sldMk cId="1094035183" sldId="1084"/>
        </pc:sldMkLst>
      </pc:sldChg>
      <pc:sldChg chg="addSp delSp modSp mod delAnim modAnim">
        <pc:chgData name="Georgie McGarry" userId="f4e6cd3e-4069-43c6-92f7-4611be43ac22" providerId="ADAL" clId="{E13A1C01-AD33-4CEE-9FF7-D070A05DB2B8}" dt="2024-09-06T16:22:58.250" v="255"/>
        <pc:sldMkLst>
          <pc:docMk/>
          <pc:sldMk cId="650423954" sldId="1086"/>
        </pc:sldMkLst>
      </pc:sldChg>
      <pc:sldChg chg="modNotesTx">
        <pc:chgData name="Georgie McGarry" userId="f4e6cd3e-4069-43c6-92f7-4611be43ac22" providerId="ADAL" clId="{E13A1C01-AD33-4CEE-9FF7-D070A05DB2B8}" dt="2024-09-06T16:18:56.288" v="102" actId="20577"/>
        <pc:sldMkLst>
          <pc:docMk/>
          <pc:sldMk cId="3223132677" sldId="1092"/>
        </pc:sldMkLst>
      </pc:sldChg>
      <pc:sldChg chg="del">
        <pc:chgData name="Georgie McGarry" userId="f4e6cd3e-4069-43c6-92f7-4611be43ac22" providerId="ADAL" clId="{E13A1C01-AD33-4CEE-9FF7-D070A05DB2B8}" dt="2024-09-06T16:23:05.547" v="256" actId="47"/>
        <pc:sldMkLst>
          <pc:docMk/>
          <pc:sldMk cId="716467811" sldId="1093"/>
        </pc:sldMkLst>
      </pc:sldChg>
      <pc:sldChg chg="del">
        <pc:chgData name="Georgie McGarry" userId="f4e6cd3e-4069-43c6-92f7-4611be43ac22" providerId="ADAL" clId="{E13A1C01-AD33-4CEE-9FF7-D070A05DB2B8}" dt="2024-09-06T16:23:07.922" v="257" actId="47"/>
        <pc:sldMkLst>
          <pc:docMk/>
          <pc:sldMk cId="501956609" sldId="1094"/>
        </pc:sldMkLst>
      </pc:sldChg>
      <pc:sldChg chg="del">
        <pc:chgData name="Georgie McGarry" userId="f4e6cd3e-4069-43c6-92f7-4611be43ac22" providerId="ADAL" clId="{E13A1C01-AD33-4CEE-9FF7-D070A05DB2B8}" dt="2024-09-06T16:30:34.818" v="432" actId="47"/>
        <pc:sldMkLst>
          <pc:docMk/>
          <pc:sldMk cId="1327009586" sldId="1095"/>
        </pc:sldMkLst>
      </pc:sldChg>
      <pc:sldChg chg="del">
        <pc:chgData name="Georgie McGarry" userId="f4e6cd3e-4069-43c6-92f7-4611be43ac22" providerId="ADAL" clId="{E13A1C01-AD33-4CEE-9FF7-D070A05DB2B8}" dt="2024-09-06T16:30:36.583" v="433" actId="47"/>
        <pc:sldMkLst>
          <pc:docMk/>
          <pc:sldMk cId="4292424542" sldId="1096"/>
        </pc:sldMkLst>
      </pc:sldChg>
      <pc:sldChg chg="del">
        <pc:chgData name="Georgie McGarry" userId="f4e6cd3e-4069-43c6-92f7-4611be43ac22" providerId="ADAL" clId="{E13A1C01-AD33-4CEE-9FF7-D070A05DB2B8}" dt="2024-09-06T16:30:37.901" v="434" actId="47"/>
        <pc:sldMkLst>
          <pc:docMk/>
          <pc:sldMk cId="911916016" sldId="1097"/>
        </pc:sldMkLst>
      </pc:sldChg>
      <pc:sldChg chg="del">
        <pc:chgData name="Georgie McGarry" userId="f4e6cd3e-4069-43c6-92f7-4611be43ac22" providerId="ADAL" clId="{E13A1C01-AD33-4CEE-9FF7-D070A05DB2B8}" dt="2024-09-06T16:30:39.380" v="435" actId="47"/>
        <pc:sldMkLst>
          <pc:docMk/>
          <pc:sldMk cId="3677730972" sldId="1098"/>
        </pc:sldMkLst>
      </pc:sldChg>
      <pc:sldChg chg="addSp delSp modSp add mod delAnim modAnim">
        <pc:chgData name="Georgie McGarry" userId="f4e6cd3e-4069-43c6-92f7-4611be43ac22" providerId="ADAL" clId="{E13A1C01-AD33-4CEE-9FF7-D070A05DB2B8}" dt="2024-09-06T16:28:30.633" v="394" actId="1076"/>
        <pc:sldMkLst>
          <pc:docMk/>
          <pc:sldMk cId="2188462534" sldId="1108"/>
        </pc:sldMkLst>
      </pc:sldChg>
      <pc:sldChg chg="addSp delSp modSp add mod delAnim">
        <pc:chgData name="Georgie McGarry" userId="f4e6cd3e-4069-43c6-92f7-4611be43ac22" providerId="ADAL" clId="{E13A1C01-AD33-4CEE-9FF7-D070A05DB2B8}" dt="2024-09-06T16:30:28.591" v="431" actId="14100"/>
        <pc:sldMkLst>
          <pc:docMk/>
          <pc:sldMk cId="4170377136" sldId="1109"/>
        </pc:sldMkLst>
      </pc:sldChg>
      <pc:sldChg chg="addSp delSp modSp add mod modAnim">
        <pc:chgData name="Georgie McGarry" userId="f4e6cd3e-4069-43c6-92f7-4611be43ac22" providerId="ADAL" clId="{E13A1C01-AD33-4CEE-9FF7-D070A05DB2B8}" dt="2024-09-06T16:33:55.622" v="590"/>
        <pc:sldMkLst>
          <pc:docMk/>
          <pc:sldMk cId="2562550104" sldId="1110"/>
        </pc:sldMkLst>
      </pc:sldChg>
      <pc:sldChg chg="addSp delSp modSp add mod delAnim modAnim">
        <pc:chgData name="Georgie McGarry" userId="f4e6cd3e-4069-43c6-92f7-4611be43ac22" providerId="ADAL" clId="{E13A1C01-AD33-4CEE-9FF7-D070A05DB2B8}" dt="2024-09-06T16:36:16.789" v="666" actId="1076"/>
        <pc:sldMkLst>
          <pc:docMk/>
          <pc:sldMk cId="1220715924" sldId="1111"/>
        </pc:sldMkLst>
      </pc:sldChg>
    </pc:docChg>
  </pc:docChgLst>
  <pc:docChgLst>
    <pc:chgData name="Georgie McGarry" userId="f4e6cd3e-4069-43c6-92f7-4611be43ac22" providerId="ADAL" clId="{CAAB992C-5EA1-4995-B421-B87DB5532F54}"/>
    <pc:docChg chg="undo redo custSel modSld modMainMaster">
      <pc:chgData name="Georgie McGarry" userId="f4e6cd3e-4069-43c6-92f7-4611be43ac22" providerId="ADAL" clId="{CAAB992C-5EA1-4995-B421-B87DB5532F54}" dt="2024-03-27T13:40:59.784" v="183" actId="14100"/>
      <pc:docMkLst>
        <pc:docMk/>
      </pc:docMkLst>
      <pc:sldChg chg="delSp modSp mod">
        <pc:chgData name="Georgie McGarry" userId="f4e6cd3e-4069-43c6-92f7-4611be43ac22" providerId="ADAL" clId="{CAAB992C-5EA1-4995-B421-B87DB5532F54}" dt="2024-03-27T13:37:17.657" v="105" actId="478"/>
        <pc:sldMkLst>
          <pc:docMk/>
          <pc:sldMk cId="635692408" sldId="257"/>
        </pc:sldMkLst>
      </pc:sldChg>
      <pc:sldChg chg="addSp delSp modSp mod">
        <pc:chgData name="Georgie McGarry" userId="f4e6cd3e-4069-43c6-92f7-4611be43ac22" providerId="ADAL" clId="{CAAB992C-5EA1-4995-B421-B87DB5532F54}" dt="2024-03-27T13:39:23.047" v="144" actId="478"/>
        <pc:sldMkLst>
          <pc:docMk/>
          <pc:sldMk cId="285535640" sldId="855"/>
        </pc:sldMkLst>
      </pc:sldChg>
      <pc:sldChg chg="addSp delSp modSp mod">
        <pc:chgData name="Georgie McGarry" userId="f4e6cd3e-4069-43c6-92f7-4611be43ac22" providerId="ADAL" clId="{CAAB992C-5EA1-4995-B421-B87DB5532F54}" dt="2024-03-27T13:40:59.784" v="183" actId="14100"/>
        <pc:sldMkLst>
          <pc:docMk/>
          <pc:sldMk cId="62243495" sldId="1009"/>
        </pc:sldMkLst>
      </pc:sldChg>
      <pc:sldChg chg="addSp delSp modSp mod">
        <pc:chgData name="Georgie McGarry" userId="f4e6cd3e-4069-43c6-92f7-4611be43ac22" providerId="ADAL" clId="{CAAB992C-5EA1-4995-B421-B87DB5532F54}" dt="2024-03-27T13:38:59.445" v="134" actId="478"/>
        <pc:sldMkLst>
          <pc:docMk/>
          <pc:sldMk cId="441361799" sldId="1036"/>
        </pc:sldMkLst>
      </pc:sldChg>
      <pc:sldChg chg="modSp mod">
        <pc:chgData name="Georgie McGarry" userId="f4e6cd3e-4069-43c6-92f7-4611be43ac22" providerId="ADAL" clId="{CAAB992C-5EA1-4995-B421-B87DB5532F54}" dt="2024-03-27T13:38:16.577" v="114" actId="208"/>
        <pc:sldMkLst>
          <pc:docMk/>
          <pc:sldMk cId="93070607" sldId="1048"/>
        </pc:sldMkLst>
      </pc:sldChg>
      <pc:sldMasterChg chg="addSp delSp modSp mod modSldLayout">
        <pc:chgData name="Georgie McGarry" userId="f4e6cd3e-4069-43c6-92f7-4611be43ac22" providerId="ADAL" clId="{CAAB992C-5EA1-4995-B421-B87DB5532F54}" dt="2024-03-27T13:37:55.223" v="108" actId="207"/>
        <pc:sldMasterMkLst>
          <pc:docMk/>
          <pc:sldMasterMk cId="2682196288" sldId="2147484181"/>
        </pc:sldMasterMkLst>
        <pc:sldLayoutChg chg="addSp delSp modSp mod">
          <pc:chgData name="Georgie McGarry" userId="f4e6cd3e-4069-43c6-92f7-4611be43ac22" providerId="ADAL" clId="{CAAB992C-5EA1-4995-B421-B87DB5532F54}" dt="2024-03-27T13:30:40.916" v="12" actId="478"/>
          <pc:sldLayoutMkLst>
            <pc:docMk/>
            <pc:sldMasterMk cId="2682196288" sldId="2147484181"/>
            <pc:sldLayoutMk cId="1465969047" sldId="2147484182"/>
          </pc:sldLayoutMkLst>
        </pc:sldLayoutChg>
        <pc:sldLayoutChg chg="addSp delSp modSp mod">
          <pc:chgData name="Georgie McGarry" userId="f4e6cd3e-4069-43c6-92f7-4611be43ac22" providerId="ADAL" clId="{CAAB992C-5EA1-4995-B421-B87DB5532F54}" dt="2024-03-27T13:35:08.567" v="43" actId="167"/>
          <pc:sldLayoutMkLst>
            <pc:docMk/>
            <pc:sldMasterMk cId="2682196288" sldId="2147484181"/>
            <pc:sldLayoutMk cId="26011306" sldId="2147484183"/>
          </pc:sldLayoutMkLst>
        </pc:sldLayoutChg>
        <pc:sldLayoutChg chg="addSp delSp modSp mod">
          <pc:chgData name="Georgie McGarry" userId="f4e6cd3e-4069-43c6-92f7-4611be43ac22" providerId="ADAL" clId="{CAAB992C-5EA1-4995-B421-B87DB5532F54}" dt="2024-03-27T13:35:14.559" v="46" actId="167"/>
          <pc:sldLayoutMkLst>
            <pc:docMk/>
            <pc:sldMasterMk cId="2682196288" sldId="2147484181"/>
            <pc:sldLayoutMk cId="584291417" sldId="2147484185"/>
          </pc:sldLayoutMkLst>
        </pc:sldLayoutChg>
        <pc:sldLayoutChg chg="addSp delSp modSp mod">
          <pc:chgData name="Georgie McGarry" userId="f4e6cd3e-4069-43c6-92f7-4611be43ac22" providerId="ADAL" clId="{CAAB992C-5EA1-4995-B421-B87DB5532F54}" dt="2024-03-27T13:35:20.231" v="52" actId="171"/>
          <pc:sldLayoutMkLst>
            <pc:docMk/>
            <pc:sldMasterMk cId="2682196288" sldId="2147484181"/>
            <pc:sldLayoutMk cId="3546966428" sldId="2147484186"/>
          </pc:sldLayoutMkLst>
        </pc:sldLayoutChg>
        <pc:sldLayoutChg chg="addSp delSp modSp mod">
          <pc:chgData name="Georgie McGarry" userId="f4e6cd3e-4069-43c6-92f7-4611be43ac22" providerId="ADAL" clId="{CAAB992C-5EA1-4995-B421-B87DB5532F54}" dt="2024-03-27T13:35:28.067" v="58" actId="171"/>
          <pc:sldLayoutMkLst>
            <pc:docMk/>
            <pc:sldMasterMk cId="2682196288" sldId="2147484181"/>
            <pc:sldLayoutMk cId="1993075213" sldId="2147484187"/>
          </pc:sldLayoutMkLst>
        </pc:sldLayoutChg>
        <pc:sldLayoutChg chg="modSp mod">
          <pc:chgData name="Georgie McGarry" userId="f4e6cd3e-4069-43c6-92f7-4611be43ac22" providerId="ADAL" clId="{CAAB992C-5EA1-4995-B421-B87DB5532F54}" dt="2024-03-27T13:37:55.223" v="108" actId="207"/>
          <pc:sldLayoutMkLst>
            <pc:docMk/>
            <pc:sldMasterMk cId="2682196288" sldId="2147484181"/>
            <pc:sldLayoutMk cId="1239883180" sldId="2147484188"/>
          </pc:sldLayoutMkLst>
        </pc:sldLayoutChg>
        <pc:sldLayoutChg chg="addSp delSp modSp mod">
          <pc:chgData name="Georgie McGarry" userId="f4e6cd3e-4069-43c6-92f7-4611be43ac22" providerId="ADAL" clId="{CAAB992C-5EA1-4995-B421-B87DB5532F54}" dt="2024-03-27T13:36:11.233" v="81" actId="14100"/>
          <pc:sldLayoutMkLst>
            <pc:docMk/>
            <pc:sldMasterMk cId="2682196288" sldId="2147484181"/>
            <pc:sldLayoutMk cId="38467319" sldId="2147484189"/>
          </pc:sldLayoutMkLst>
        </pc:sldLayoutChg>
        <pc:sldLayoutChg chg="addSp delSp modSp mod">
          <pc:chgData name="Georgie McGarry" userId="f4e6cd3e-4069-43c6-92f7-4611be43ac22" providerId="ADAL" clId="{CAAB992C-5EA1-4995-B421-B87DB5532F54}" dt="2024-03-27T13:36:23.305" v="90" actId="14100"/>
          <pc:sldLayoutMkLst>
            <pc:docMk/>
            <pc:sldMasterMk cId="2682196288" sldId="2147484181"/>
            <pc:sldLayoutMk cId="1607734127" sldId="2147484190"/>
          </pc:sldLayoutMkLst>
        </pc:sldLayoutChg>
        <pc:sldLayoutChg chg="addSp delSp modSp mod">
          <pc:chgData name="Georgie McGarry" userId="f4e6cd3e-4069-43c6-92f7-4611be43ac22" providerId="ADAL" clId="{CAAB992C-5EA1-4995-B421-B87DB5532F54}" dt="2024-03-27T13:36:32.263" v="93" actId="167"/>
          <pc:sldLayoutMkLst>
            <pc:docMk/>
            <pc:sldMasterMk cId="2682196288" sldId="2147484181"/>
            <pc:sldLayoutMk cId="3222844762" sldId="2147484191"/>
          </pc:sldLayoutMkLst>
        </pc:sldLayoutChg>
        <pc:sldLayoutChg chg="addSp delSp modSp mod">
          <pc:chgData name="Georgie McGarry" userId="f4e6cd3e-4069-43c6-92f7-4611be43ac22" providerId="ADAL" clId="{CAAB992C-5EA1-4995-B421-B87DB5532F54}" dt="2024-03-27T13:36:57.153" v="103" actId="14100"/>
          <pc:sldLayoutMkLst>
            <pc:docMk/>
            <pc:sldMasterMk cId="2682196288" sldId="2147484181"/>
            <pc:sldLayoutMk cId="3516936728" sldId="2147484192"/>
          </pc:sldLayoutMkLst>
        </pc:sldLayoutChg>
        <pc:sldLayoutChg chg="addSp delSp modSp mod">
          <pc:chgData name="Georgie McGarry" userId="f4e6cd3e-4069-43c6-92f7-4611be43ac22" providerId="ADAL" clId="{CAAB992C-5EA1-4995-B421-B87DB5532F54}" dt="2024-03-27T13:34:59.532" v="40" actId="478"/>
          <pc:sldLayoutMkLst>
            <pc:docMk/>
            <pc:sldMasterMk cId="2682196288" sldId="2147484181"/>
            <pc:sldLayoutMk cId="398914822" sldId="2147484193"/>
          </pc:sldLayoutMkLst>
        </pc:sldLayoutChg>
      </pc:sldMasterChg>
    </pc:docChg>
  </pc:docChgLst>
  <pc:docChgLst>
    <pc:chgData name="Georgie McGarry" userId="f4e6cd3e-4069-43c6-92f7-4611be43ac22" providerId="ADAL" clId="{6832EFEF-6FD7-4C2B-8E66-A3468FDFE864}"/>
    <pc:docChg chg="modSld">
      <pc:chgData name="Georgie McGarry" userId="f4e6cd3e-4069-43c6-92f7-4611be43ac22" providerId="ADAL" clId="{6832EFEF-6FD7-4C2B-8E66-A3468FDFE864}" dt="2025-02-26T13:36:18.832" v="6" actId="732"/>
      <pc:docMkLst>
        <pc:docMk/>
      </pc:docMkLst>
      <pc:sldChg chg="modSp mod">
        <pc:chgData name="Georgie McGarry" userId="f4e6cd3e-4069-43c6-92f7-4611be43ac22" providerId="ADAL" clId="{6832EFEF-6FD7-4C2B-8E66-A3468FDFE864}" dt="2025-02-26T13:36:18.832" v="6" actId="732"/>
        <pc:sldMkLst>
          <pc:docMk/>
          <pc:sldMk cId="410649911" sldId="1018"/>
        </pc:sldMkLst>
        <pc:picChg chg="mod modCrop">
          <ac:chgData name="Georgie McGarry" userId="f4e6cd3e-4069-43c6-92f7-4611be43ac22" providerId="ADAL" clId="{6832EFEF-6FD7-4C2B-8E66-A3468FDFE864}" dt="2025-02-26T13:36:18.832" v="6" actId="732"/>
          <ac:picMkLst>
            <pc:docMk/>
            <pc:sldMk cId="410649911" sldId="1018"/>
            <ac:picMk id="2" creationId="{C66F8150-E783-2767-9C69-29E84025074F}"/>
          </ac:picMkLst>
        </pc:picChg>
        <pc:picChg chg="mod modCrop">
          <ac:chgData name="Georgie McGarry" userId="f4e6cd3e-4069-43c6-92f7-4611be43ac22" providerId="ADAL" clId="{6832EFEF-6FD7-4C2B-8E66-A3468FDFE864}" dt="2025-02-26T13:36:10.517" v="5" actId="732"/>
          <ac:picMkLst>
            <pc:docMk/>
            <pc:sldMk cId="410649911" sldId="1018"/>
            <ac:picMk id="16" creationId="{D01339B1-CC4A-3885-2C38-3C6D71B52160}"/>
          </ac:picMkLst>
        </pc:picChg>
      </pc:sldChg>
      <pc:sldChg chg="modSp mod">
        <pc:chgData name="Georgie McGarry" userId="f4e6cd3e-4069-43c6-92f7-4611be43ac22" providerId="ADAL" clId="{6832EFEF-6FD7-4C2B-8E66-A3468FDFE864}" dt="2025-02-26T13:35:50.256" v="3" actId="732"/>
        <pc:sldMkLst>
          <pc:docMk/>
          <pc:sldMk cId="2019541036" sldId="1140"/>
        </pc:sldMkLst>
        <pc:picChg chg="mod modCrop">
          <ac:chgData name="Georgie McGarry" userId="f4e6cd3e-4069-43c6-92f7-4611be43ac22" providerId="ADAL" clId="{6832EFEF-6FD7-4C2B-8E66-A3468FDFE864}" dt="2025-02-26T13:35:50.256" v="3" actId="732"/>
          <ac:picMkLst>
            <pc:docMk/>
            <pc:sldMk cId="2019541036" sldId="1140"/>
            <ac:picMk id="8" creationId="{A4A203CB-542A-3698-3108-39804778E7B7}"/>
          </ac:picMkLst>
        </pc:picChg>
      </pc:sldChg>
      <pc:sldChg chg="modSp mod">
        <pc:chgData name="Georgie McGarry" userId="f4e6cd3e-4069-43c6-92f7-4611be43ac22" providerId="ADAL" clId="{6832EFEF-6FD7-4C2B-8E66-A3468FDFE864}" dt="2025-02-26T13:35:35.931" v="2" actId="732"/>
        <pc:sldMkLst>
          <pc:docMk/>
          <pc:sldMk cId="3774910399" sldId="1142"/>
        </pc:sldMkLst>
        <pc:picChg chg="mod modCrop">
          <ac:chgData name="Georgie McGarry" userId="f4e6cd3e-4069-43c6-92f7-4611be43ac22" providerId="ADAL" clId="{6832EFEF-6FD7-4C2B-8E66-A3468FDFE864}" dt="2025-02-26T13:35:35.931" v="2" actId="732"/>
          <ac:picMkLst>
            <pc:docMk/>
            <pc:sldMk cId="3774910399" sldId="1142"/>
            <ac:picMk id="8" creationId="{8CC23AAA-1ACE-2683-39E4-3DA8DDE1C62B}"/>
          </ac:picMkLst>
        </pc:picChg>
      </pc:sldChg>
      <pc:sldChg chg="modSp mod">
        <pc:chgData name="Georgie McGarry" userId="f4e6cd3e-4069-43c6-92f7-4611be43ac22" providerId="ADAL" clId="{6832EFEF-6FD7-4C2B-8E66-A3468FDFE864}" dt="2025-02-26T13:35:25.007" v="0" actId="732"/>
        <pc:sldMkLst>
          <pc:docMk/>
          <pc:sldMk cId="3028554697" sldId="1144"/>
        </pc:sldMkLst>
        <pc:picChg chg="mod modCrop">
          <ac:chgData name="Georgie McGarry" userId="f4e6cd3e-4069-43c6-92f7-4611be43ac22" providerId="ADAL" clId="{6832EFEF-6FD7-4C2B-8E66-A3468FDFE864}" dt="2025-02-26T13:35:25.007" v="0" actId="732"/>
          <ac:picMkLst>
            <pc:docMk/>
            <pc:sldMk cId="3028554697" sldId="1144"/>
            <ac:picMk id="4" creationId="{03014787-2923-9862-3221-9494BED95AFA}"/>
          </ac:picMkLst>
        </pc:picChg>
      </pc:sldChg>
    </pc:docChg>
  </pc:docChgLst>
  <pc:docChgLst>
    <pc:chgData name="Georgie McGarry" userId="f4e6cd3e-4069-43c6-92f7-4611be43ac22" providerId="ADAL" clId="{987B4AF4-927F-4293-BCAF-5AB180F24742}"/>
    <pc:docChg chg="modSld">
      <pc:chgData name="Georgie McGarry" userId="f4e6cd3e-4069-43c6-92f7-4611be43ac22" providerId="ADAL" clId="{987B4AF4-927F-4293-BCAF-5AB180F24742}" dt="2023-02-17T11:40:16.475" v="4" actId="207"/>
      <pc:docMkLst>
        <pc:docMk/>
      </pc:docMkLst>
      <pc:sldChg chg="modSp mod">
        <pc:chgData name="Georgie McGarry" userId="f4e6cd3e-4069-43c6-92f7-4611be43ac22" providerId="ADAL" clId="{987B4AF4-927F-4293-BCAF-5AB180F24742}" dt="2023-02-17T11:40:16.475" v="4" actId="207"/>
        <pc:sldMkLst>
          <pc:docMk/>
          <pc:sldMk cId="93070607" sldId="1048"/>
        </pc:sldMkLst>
      </pc:sldChg>
    </pc:docChg>
  </pc:docChgLst>
  <pc:docChgLst>
    <pc:chgData name="Georgie McGarry" userId="f4e6cd3e-4069-43c6-92f7-4611be43ac22" providerId="ADAL" clId="{FA5BD494-3D50-480C-9D65-36F9EBEC7415}"/>
    <pc:docChg chg="undo custSel addSld delSld modSld sldOrd delSection modSection">
      <pc:chgData name="Georgie McGarry" userId="f4e6cd3e-4069-43c6-92f7-4611be43ac22" providerId="ADAL" clId="{FA5BD494-3D50-480C-9D65-36F9EBEC7415}" dt="2024-09-06T15:51:58.634" v="3429" actId="17846"/>
      <pc:docMkLst>
        <pc:docMk/>
      </pc:docMkLst>
      <pc:sldChg chg="modSp mod">
        <pc:chgData name="Georgie McGarry" userId="f4e6cd3e-4069-43c6-92f7-4611be43ac22" providerId="ADAL" clId="{FA5BD494-3D50-480C-9D65-36F9EBEC7415}" dt="2024-09-06T13:51:14.998" v="66" actId="948"/>
        <pc:sldMkLst>
          <pc:docMk/>
          <pc:sldMk cId="635692408" sldId="257"/>
        </pc:sldMkLst>
      </pc:sldChg>
      <pc:sldChg chg="delSp modSp mod">
        <pc:chgData name="Georgie McGarry" userId="f4e6cd3e-4069-43c6-92f7-4611be43ac22" providerId="ADAL" clId="{FA5BD494-3D50-480C-9D65-36F9EBEC7415}" dt="2024-09-06T13:52:25.327" v="193" actId="1036"/>
        <pc:sldMkLst>
          <pc:docMk/>
          <pc:sldMk cId="62243495" sldId="1009"/>
        </pc:sldMkLst>
      </pc:sldChg>
      <pc:sldChg chg="del">
        <pc:chgData name="Georgie McGarry" userId="f4e6cd3e-4069-43c6-92f7-4611be43ac22" providerId="ADAL" clId="{FA5BD494-3D50-480C-9D65-36F9EBEC7415}" dt="2024-09-06T13:58:35.542" v="420" actId="47"/>
        <pc:sldMkLst>
          <pc:docMk/>
          <pc:sldMk cId="410649911" sldId="1018"/>
        </pc:sldMkLst>
      </pc:sldChg>
      <pc:sldChg chg="del">
        <pc:chgData name="Georgie McGarry" userId="f4e6cd3e-4069-43c6-92f7-4611be43ac22" providerId="ADAL" clId="{FA5BD494-3D50-480C-9D65-36F9EBEC7415}" dt="2024-09-06T15:05:59.493" v="2705" actId="47"/>
        <pc:sldMkLst>
          <pc:docMk/>
          <pc:sldMk cId="441361799" sldId="1036"/>
        </pc:sldMkLst>
      </pc:sldChg>
      <pc:sldChg chg="modSp mod">
        <pc:chgData name="Georgie McGarry" userId="f4e6cd3e-4069-43c6-92f7-4611be43ac22" providerId="ADAL" clId="{FA5BD494-3D50-480C-9D65-36F9EBEC7415}" dt="2024-09-06T13:52:33.425" v="218" actId="20577"/>
        <pc:sldMkLst>
          <pc:docMk/>
          <pc:sldMk cId="93070607" sldId="1048"/>
        </pc:sldMkLst>
      </pc:sldChg>
      <pc:sldChg chg="modSp mod modShow modNotesTx">
        <pc:chgData name="Georgie McGarry" userId="f4e6cd3e-4069-43c6-92f7-4611be43ac22" providerId="ADAL" clId="{FA5BD494-3D50-480C-9D65-36F9EBEC7415}" dt="2024-09-06T15:50:57.141" v="3401" actId="20577"/>
        <pc:sldMkLst>
          <pc:docMk/>
          <pc:sldMk cId="3390317463" sldId="1049"/>
        </pc:sldMkLst>
      </pc:sldChg>
      <pc:sldChg chg="modSp mod">
        <pc:chgData name="Georgie McGarry" userId="f4e6cd3e-4069-43c6-92f7-4611be43ac22" providerId="ADAL" clId="{FA5BD494-3D50-480C-9D65-36F9EBEC7415}" dt="2024-09-06T13:58:42.656" v="439" actId="14100"/>
        <pc:sldMkLst>
          <pc:docMk/>
          <pc:sldMk cId="2253711012" sldId="1050"/>
        </pc:sldMkLst>
      </pc:sldChg>
      <pc:sldChg chg="modSp mod">
        <pc:chgData name="Georgie McGarry" userId="f4e6cd3e-4069-43c6-92f7-4611be43ac22" providerId="ADAL" clId="{FA5BD494-3D50-480C-9D65-36F9EBEC7415}" dt="2024-09-06T15:05:55.717" v="2703" actId="14100"/>
        <pc:sldMkLst>
          <pc:docMk/>
          <pc:sldMk cId="1543846267" sldId="1051"/>
        </pc:sldMkLst>
      </pc:sldChg>
      <pc:sldChg chg="del">
        <pc:chgData name="Georgie McGarry" userId="f4e6cd3e-4069-43c6-92f7-4611be43ac22" providerId="ADAL" clId="{FA5BD494-3D50-480C-9D65-36F9EBEC7415}" dt="2024-09-06T15:11:35.996" v="3194" actId="47"/>
        <pc:sldMkLst>
          <pc:docMk/>
          <pc:sldMk cId="2237745722" sldId="1052"/>
        </pc:sldMkLst>
      </pc:sldChg>
      <pc:sldChg chg="delSp modSp del mod">
        <pc:chgData name="Georgie McGarry" userId="f4e6cd3e-4069-43c6-92f7-4611be43ac22" providerId="ADAL" clId="{FA5BD494-3D50-480C-9D65-36F9EBEC7415}" dt="2024-09-06T15:51:28.690" v="3424" actId="47"/>
        <pc:sldMkLst>
          <pc:docMk/>
          <pc:sldMk cId="39083435" sldId="1053"/>
        </pc:sldMkLst>
      </pc:sldChg>
      <pc:sldChg chg="del">
        <pc:chgData name="Georgie McGarry" userId="f4e6cd3e-4069-43c6-92f7-4611be43ac22" providerId="ADAL" clId="{FA5BD494-3D50-480C-9D65-36F9EBEC7415}" dt="2024-09-06T15:05:57.700" v="2704" actId="47"/>
        <pc:sldMkLst>
          <pc:docMk/>
          <pc:sldMk cId="2046783934" sldId="1054"/>
        </pc:sldMkLst>
      </pc:sldChg>
      <pc:sldChg chg="delSp modSp mod ord modAnim">
        <pc:chgData name="Georgie McGarry" userId="f4e6cd3e-4069-43c6-92f7-4611be43ac22" providerId="ADAL" clId="{FA5BD494-3D50-480C-9D65-36F9EBEC7415}" dt="2024-09-06T15:09:18.676" v="2917"/>
        <pc:sldMkLst>
          <pc:docMk/>
          <pc:sldMk cId="1559330301" sldId="1056"/>
        </pc:sldMkLst>
      </pc:sldChg>
      <pc:sldChg chg="modSp mod modShow modNotesTx">
        <pc:chgData name="Georgie McGarry" userId="f4e6cd3e-4069-43c6-92f7-4611be43ac22" providerId="ADAL" clId="{FA5BD494-3D50-480C-9D65-36F9EBEC7415}" dt="2024-09-06T15:51:00.816" v="3402" actId="20577"/>
        <pc:sldMkLst>
          <pc:docMk/>
          <pc:sldMk cId="3958801151" sldId="1058"/>
        </pc:sldMkLst>
      </pc:sldChg>
      <pc:sldChg chg="del">
        <pc:chgData name="Georgie McGarry" userId="f4e6cd3e-4069-43c6-92f7-4611be43ac22" providerId="ADAL" clId="{FA5BD494-3D50-480C-9D65-36F9EBEC7415}" dt="2024-09-06T15:11:36.982" v="3195" actId="47"/>
        <pc:sldMkLst>
          <pc:docMk/>
          <pc:sldMk cId="2223515147" sldId="1063"/>
        </pc:sldMkLst>
      </pc:sldChg>
      <pc:sldChg chg="del mod modShow">
        <pc:chgData name="Georgie McGarry" userId="f4e6cd3e-4069-43c6-92f7-4611be43ac22" providerId="ADAL" clId="{FA5BD494-3D50-480C-9D65-36F9EBEC7415}" dt="2024-09-06T15:11:49.359" v="3199" actId="47"/>
        <pc:sldMkLst>
          <pc:docMk/>
          <pc:sldMk cId="1853900470" sldId="1064"/>
        </pc:sldMkLst>
      </pc:sldChg>
      <pc:sldChg chg="del mod modShow">
        <pc:chgData name="Georgie McGarry" userId="f4e6cd3e-4069-43c6-92f7-4611be43ac22" providerId="ADAL" clId="{FA5BD494-3D50-480C-9D65-36F9EBEC7415}" dt="2024-09-06T15:11:51.884" v="3204" actId="47"/>
        <pc:sldMkLst>
          <pc:docMk/>
          <pc:sldMk cId="1793163355" sldId="1065"/>
        </pc:sldMkLst>
      </pc:sldChg>
      <pc:sldChg chg="del mod modShow">
        <pc:chgData name="Georgie McGarry" userId="f4e6cd3e-4069-43c6-92f7-4611be43ac22" providerId="ADAL" clId="{FA5BD494-3D50-480C-9D65-36F9EBEC7415}" dt="2024-09-06T15:49:58.439" v="3250" actId="47"/>
        <pc:sldMkLst>
          <pc:docMk/>
          <pc:sldMk cId="2893242044" sldId="1066"/>
        </pc:sldMkLst>
      </pc:sldChg>
      <pc:sldChg chg="del mod modShow">
        <pc:chgData name="Georgie McGarry" userId="f4e6cd3e-4069-43c6-92f7-4611be43ac22" providerId="ADAL" clId="{FA5BD494-3D50-480C-9D65-36F9EBEC7415}" dt="2024-09-06T15:49:59.076" v="3251" actId="47"/>
        <pc:sldMkLst>
          <pc:docMk/>
          <pc:sldMk cId="1099980642" sldId="1067"/>
        </pc:sldMkLst>
      </pc:sldChg>
      <pc:sldChg chg="del mod modShow">
        <pc:chgData name="Georgie McGarry" userId="f4e6cd3e-4069-43c6-92f7-4611be43ac22" providerId="ADAL" clId="{FA5BD494-3D50-480C-9D65-36F9EBEC7415}" dt="2024-09-06T15:49:59.969" v="3252" actId="47"/>
        <pc:sldMkLst>
          <pc:docMk/>
          <pc:sldMk cId="1277632123" sldId="1069"/>
        </pc:sldMkLst>
      </pc:sldChg>
      <pc:sldChg chg="mod modShow modNotesTx">
        <pc:chgData name="Georgie McGarry" userId="f4e6cd3e-4069-43c6-92f7-4611be43ac22" providerId="ADAL" clId="{FA5BD494-3D50-480C-9D65-36F9EBEC7415}" dt="2024-09-06T15:50:37.277" v="3315" actId="20577"/>
        <pc:sldMkLst>
          <pc:docMk/>
          <pc:sldMk cId="2642138489" sldId="1070"/>
        </pc:sldMkLst>
      </pc:sldChg>
      <pc:sldChg chg="del mod modShow">
        <pc:chgData name="Georgie McGarry" userId="f4e6cd3e-4069-43c6-92f7-4611be43ac22" providerId="ADAL" clId="{FA5BD494-3D50-480C-9D65-36F9EBEC7415}" dt="2024-09-06T15:50:27.082" v="3263" actId="47"/>
        <pc:sldMkLst>
          <pc:docMk/>
          <pc:sldMk cId="1861682932" sldId="1072"/>
        </pc:sldMkLst>
      </pc:sldChg>
      <pc:sldChg chg="del mod modShow">
        <pc:chgData name="Georgie McGarry" userId="f4e6cd3e-4069-43c6-92f7-4611be43ac22" providerId="ADAL" clId="{FA5BD494-3D50-480C-9D65-36F9EBEC7415}" dt="2024-09-06T15:12:05.149" v="3208" actId="47"/>
        <pc:sldMkLst>
          <pc:docMk/>
          <pc:sldMk cId="9907496" sldId="1073"/>
        </pc:sldMkLst>
      </pc:sldChg>
      <pc:sldChg chg="del mod modShow">
        <pc:chgData name="Georgie McGarry" userId="f4e6cd3e-4069-43c6-92f7-4611be43ac22" providerId="ADAL" clId="{FA5BD494-3D50-480C-9D65-36F9EBEC7415}" dt="2024-09-06T15:12:14.249" v="3211" actId="47"/>
        <pc:sldMkLst>
          <pc:docMk/>
          <pc:sldMk cId="2418699188" sldId="1074"/>
        </pc:sldMkLst>
      </pc:sldChg>
      <pc:sldChg chg="del mod modShow">
        <pc:chgData name="Georgie McGarry" userId="f4e6cd3e-4069-43c6-92f7-4611be43ac22" providerId="ADAL" clId="{FA5BD494-3D50-480C-9D65-36F9EBEC7415}" dt="2024-09-06T15:11:49.893" v="3200" actId="47"/>
        <pc:sldMkLst>
          <pc:docMk/>
          <pc:sldMk cId="2373011933" sldId="1075"/>
        </pc:sldMkLst>
      </pc:sldChg>
      <pc:sldChg chg="del mod modShow">
        <pc:chgData name="Georgie McGarry" userId="f4e6cd3e-4069-43c6-92f7-4611be43ac22" providerId="ADAL" clId="{FA5BD494-3D50-480C-9D65-36F9EBEC7415}" dt="2024-09-06T15:11:50.447" v="3201" actId="47"/>
        <pc:sldMkLst>
          <pc:docMk/>
          <pc:sldMk cId="4265617873" sldId="1076"/>
        </pc:sldMkLst>
      </pc:sldChg>
      <pc:sldChg chg="del mod modShow">
        <pc:chgData name="Georgie McGarry" userId="f4e6cd3e-4069-43c6-92f7-4611be43ac22" providerId="ADAL" clId="{FA5BD494-3D50-480C-9D65-36F9EBEC7415}" dt="2024-09-06T15:11:50.994" v="3202" actId="47"/>
        <pc:sldMkLst>
          <pc:docMk/>
          <pc:sldMk cId="1052112195" sldId="1077"/>
        </pc:sldMkLst>
      </pc:sldChg>
      <pc:sldChg chg="del mod modShow">
        <pc:chgData name="Georgie McGarry" userId="f4e6cd3e-4069-43c6-92f7-4611be43ac22" providerId="ADAL" clId="{FA5BD494-3D50-480C-9D65-36F9EBEC7415}" dt="2024-09-06T15:11:51.430" v="3203" actId="47"/>
        <pc:sldMkLst>
          <pc:docMk/>
          <pc:sldMk cId="893655223" sldId="1078"/>
        </pc:sldMkLst>
      </pc:sldChg>
      <pc:sldChg chg="del mod modShow">
        <pc:chgData name="Georgie McGarry" userId="f4e6cd3e-4069-43c6-92f7-4611be43ac22" providerId="ADAL" clId="{FA5BD494-3D50-480C-9D65-36F9EBEC7415}" dt="2024-09-06T15:11:52.521" v="3205" actId="47"/>
        <pc:sldMkLst>
          <pc:docMk/>
          <pc:sldMk cId="2140929744" sldId="1079"/>
        </pc:sldMkLst>
      </pc:sldChg>
      <pc:sldChg chg="del mod modShow">
        <pc:chgData name="Georgie McGarry" userId="f4e6cd3e-4069-43c6-92f7-4611be43ac22" providerId="ADAL" clId="{FA5BD494-3D50-480C-9D65-36F9EBEC7415}" dt="2024-09-06T15:11:53.001" v="3206" actId="47"/>
        <pc:sldMkLst>
          <pc:docMk/>
          <pc:sldMk cId="3166648984" sldId="1080"/>
        </pc:sldMkLst>
      </pc:sldChg>
      <pc:sldChg chg="del mod modShow">
        <pc:chgData name="Georgie McGarry" userId="f4e6cd3e-4069-43c6-92f7-4611be43ac22" providerId="ADAL" clId="{FA5BD494-3D50-480C-9D65-36F9EBEC7415}" dt="2024-09-06T15:50:01.044" v="3253" actId="47"/>
        <pc:sldMkLst>
          <pc:docMk/>
          <pc:sldMk cId="2317714748" sldId="1081"/>
        </pc:sldMkLst>
      </pc:sldChg>
      <pc:sldChg chg="del mod modShow">
        <pc:chgData name="Georgie McGarry" userId="f4e6cd3e-4069-43c6-92f7-4611be43ac22" providerId="ADAL" clId="{FA5BD494-3D50-480C-9D65-36F9EBEC7415}" dt="2024-09-06T15:11:56.030" v="3207" actId="47"/>
        <pc:sldMkLst>
          <pc:docMk/>
          <pc:sldMk cId="3393631607" sldId="1082"/>
        </pc:sldMkLst>
      </pc:sldChg>
      <pc:sldChg chg="del">
        <pc:chgData name="Georgie McGarry" userId="f4e6cd3e-4069-43c6-92f7-4611be43ac22" providerId="ADAL" clId="{FA5BD494-3D50-480C-9D65-36F9EBEC7415}" dt="2024-09-06T13:58:31.695" v="419" actId="47"/>
        <pc:sldMkLst>
          <pc:docMk/>
          <pc:sldMk cId="582877860" sldId="1083"/>
        </pc:sldMkLst>
      </pc:sldChg>
      <pc:sldChg chg="addSp delSp modSp mod">
        <pc:chgData name="Georgie McGarry" userId="f4e6cd3e-4069-43c6-92f7-4611be43ac22" providerId="ADAL" clId="{FA5BD494-3D50-480C-9D65-36F9EBEC7415}" dt="2024-09-06T13:55:29.070" v="340" actId="1076"/>
        <pc:sldMkLst>
          <pc:docMk/>
          <pc:sldMk cId="1094035183" sldId="1084"/>
        </pc:sldMkLst>
      </pc:sldChg>
      <pc:sldChg chg="del">
        <pc:chgData name="Georgie McGarry" userId="f4e6cd3e-4069-43c6-92f7-4611be43ac22" providerId="ADAL" clId="{FA5BD494-3D50-480C-9D65-36F9EBEC7415}" dt="2024-09-06T13:52:28.146" v="194" actId="47"/>
        <pc:sldMkLst>
          <pc:docMk/>
          <pc:sldMk cId="2889950093" sldId="1085"/>
        </pc:sldMkLst>
      </pc:sldChg>
      <pc:sldChg chg="addSp delSp modSp mod delAnim modAnim">
        <pc:chgData name="Georgie McGarry" userId="f4e6cd3e-4069-43c6-92f7-4611be43ac22" providerId="ADAL" clId="{FA5BD494-3D50-480C-9D65-36F9EBEC7415}" dt="2024-09-06T14:11:30.274" v="971" actId="14100"/>
        <pc:sldMkLst>
          <pc:docMk/>
          <pc:sldMk cId="650423954" sldId="1086"/>
        </pc:sldMkLst>
      </pc:sldChg>
      <pc:sldChg chg="del">
        <pc:chgData name="Georgie McGarry" userId="f4e6cd3e-4069-43c6-92f7-4611be43ac22" providerId="ADAL" clId="{FA5BD494-3D50-480C-9D65-36F9EBEC7415}" dt="2024-09-06T14:05:59.952" v="732" actId="47"/>
        <pc:sldMkLst>
          <pc:docMk/>
          <pc:sldMk cId="1365799598" sldId="1087"/>
        </pc:sldMkLst>
      </pc:sldChg>
      <pc:sldChg chg="del">
        <pc:chgData name="Georgie McGarry" userId="f4e6cd3e-4069-43c6-92f7-4611be43ac22" providerId="ADAL" clId="{FA5BD494-3D50-480C-9D65-36F9EBEC7415}" dt="2024-09-06T14:06:01.118" v="733" actId="47"/>
        <pc:sldMkLst>
          <pc:docMk/>
          <pc:sldMk cId="3533503438" sldId="1088"/>
        </pc:sldMkLst>
      </pc:sldChg>
      <pc:sldChg chg="del mod modShow">
        <pc:chgData name="Georgie McGarry" userId="f4e6cd3e-4069-43c6-92f7-4611be43ac22" providerId="ADAL" clId="{FA5BD494-3D50-480C-9D65-36F9EBEC7415}" dt="2024-09-06T15:12:13.295" v="3210" actId="47"/>
        <pc:sldMkLst>
          <pc:docMk/>
          <pc:sldMk cId="2774029936" sldId="1089"/>
        </pc:sldMkLst>
      </pc:sldChg>
      <pc:sldChg chg="del mod modShow">
        <pc:chgData name="Georgie McGarry" userId="f4e6cd3e-4069-43c6-92f7-4611be43ac22" providerId="ADAL" clId="{FA5BD494-3D50-480C-9D65-36F9EBEC7415}" dt="2024-09-06T15:50:27.920" v="3264" actId="47"/>
        <pc:sldMkLst>
          <pc:docMk/>
          <pc:sldMk cId="3489858711" sldId="1090"/>
        </pc:sldMkLst>
      </pc:sldChg>
      <pc:sldChg chg="del mod modShow">
        <pc:chgData name="Georgie McGarry" userId="f4e6cd3e-4069-43c6-92f7-4611be43ac22" providerId="ADAL" clId="{FA5BD494-3D50-480C-9D65-36F9EBEC7415}" dt="2024-09-06T15:12:05.706" v="3209" actId="47"/>
        <pc:sldMkLst>
          <pc:docMk/>
          <pc:sldMk cId="3920595042" sldId="1091"/>
        </pc:sldMkLst>
      </pc:sldChg>
      <pc:sldChg chg="addSp delSp modSp add mod">
        <pc:chgData name="Georgie McGarry" userId="f4e6cd3e-4069-43c6-92f7-4611be43ac22" providerId="ADAL" clId="{FA5BD494-3D50-480C-9D65-36F9EBEC7415}" dt="2024-09-06T13:58:25.331" v="418" actId="27107"/>
        <pc:sldMkLst>
          <pc:docMk/>
          <pc:sldMk cId="3223132677" sldId="1092"/>
        </pc:sldMkLst>
      </pc:sldChg>
      <pc:sldChg chg="addSp delSp modSp add mod delAnim modAnim">
        <pc:chgData name="Georgie McGarry" userId="f4e6cd3e-4069-43c6-92f7-4611be43ac22" providerId="ADAL" clId="{FA5BD494-3D50-480C-9D65-36F9EBEC7415}" dt="2024-09-06T14:21:37.816" v="1369" actId="1076"/>
        <pc:sldMkLst>
          <pc:docMk/>
          <pc:sldMk cId="716467811" sldId="1093"/>
        </pc:sldMkLst>
      </pc:sldChg>
      <pc:sldChg chg="addSp delSp modSp add mod delAnim modAnim">
        <pc:chgData name="Georgie McGarry" userId="f4e6cd3e-4069-43c6-92f7-4611be43ac22" providerId="ADAL" clId="{FA5BD494-3D50-480C-9D65-36F9EBEC7415}" dt="2024-09-06T14:21:53.020" v="1379" actId="1076"/>
        <pc:sldMkLst>
          <pc:docMk/>
          <pc:sldMk cId="501956609" sldId="1094"/>
        </pc:sldMkLst>
      </pc:sldChg>
      <pc:sldChg chg="delSp modSp add mod delAnim">
        <pc:chgData name="Georgie McGarry" userId="f4e6cd3e-4069-43c6-92f7-4611be43ac22" providerId="ADAL" clId="{FA5BD494-3D50-480C-9D65-36F9EBEC7415}" dt="2024-09-06T14:26:24.616" v="1574" actId="14100"/>
        <pc:sldMkLst>
          <pc:docMk/>
          <pc:sldMk cId="1327009586" sldId="1095"/>
        </pc:sldMkLst>
      </pc:sldChg>
      <pc:sldChg chg="addSp delSp modSp add mod delAnim">
        <pc:chgData name="Georgie McGarry" userId="f4e6cd3e-4069-43c6-92f7-4611be43ac22" providerId="ADAL" clId="{FA5BD494-3D50-480C-9D65-36F9EBEC7415}" dt="2024-09-06T14:27:07.460" v="1625" actId="1076"/>
        <pc:sldMkLst>
          <pc:docMk/>
          <pc:sldMk cId="4292424542" sldId="1096"/>
        </pc:sldMkLst>
      </pc:sldChg>
      <pc:sldChg chg="addSp delSp modSp add mod modAnim">
        <pc:chgData name="Georgie McGarry" userId="f4e6cd3e-4069-43c6-92f7-4611be43ac22" providerId="ADAL" clId="{FA5BD494-3D50-480C-9D65-36F9EBEC7415}" dt="2024-09-06T14:33:57.214" v="2046"/>
        <pc:sldMkLst>
          <pc:docMk/>
          <pc:sldMk cId="911916016" sldId="1097"/>
        </pc:sldMkLst>
      </pc:sldChg>
      <pc:sldChg chg="addSp delSp modSp add mod delAnim modAnim">
        <pc:chgData name="Georgie McGarry" userId="f4e6cd3e-4069-43c6-92f7-4611be43ac22" providerId="ADAL" clId="{FA5BD494-3D50-480C-9D65-36F9EBEC7415}" dt="2024-09-06T14:52:27.124" v="2295" actId="1076"/>
        <pc:sldMkLst>
          <pc:docMk/>
          <pc:sldMk cId="3677730972" sldId="1098"/>
        </pc:sldMkLst>
      </pc:sldChg>
      <pc:sldChg chg="addSp delSp modSp add mod delAnim modAnim">
        <pc:chgData name="Georgie McGarry" userId="f4e6cd3e-4069-43c6-92f7-4611be43ac22" providerId="ADAL" clId="{FA5BD494-3D50-480C-9D65-36F9EBEC7415}" dt="2024-09-06T15:01:51.474" v="2670" actId="478"/>
        <pc:sldMkLst>
          <pc:docMk/>
          <pc:sldMk cId="3515340594" sldId="1099"/>
        </pc:sldMkLst>
      </pc:sldChg>
      <pc:sldChg chg="addSp delSp modSp add del mod delAnim modAnim">
        <pc:chgData name="Georgie McGarry" userId="f4e6cd3e-4069-43c6-92f7-4611be43ac22" providerId="ADAL" clId="{FA5BD494-3D50-480C-9D65-36F9EBEC7415}" dt="2024-09-06T15:08:08.736" v="2822" actId="47"/>
        <pc:sldMkLst>
          <pc:docMk/>
          <pc:sldMk cId="901724891" sldId="1100"/>
        </pc:sldMkLst>
      </pc:sldChg>
      <pc:sldChg chg="addSp delSp modSp add mod modAnim">
        <pc:chgData name="Georgie McGarry" userId="f4e6cd3e-4069-43c6-92f7-4611be43ac22" providerId="ADAL" clId="{FA5BD494-3D50-480C-9D65-36F9EBEC7415}" dt="2024-09-06T15:08:35.659" v="2833" actId="207"/>
        <pc:sldMkLst>
          <pc:docMk/>
          <pc:sldMk cId="3300518671" sldId="1101"/>
        </pc:sldMkLst>
      </pc:sldChg>
      <pc:sldChg chg="addSp modSp add mod modAnim">
        <pc:chgData name="Georgie McGarry" userId="f4e6cd3e-4069-43c6-92f7-4611be43ac22" providerId="ADAL" clId="{FA5BD494-3D50-480C-9D65-36F9EBEC7415}" dt="2024-09-06T15:11:06.664" v="3172" actId="14100"/>
        <pc:sldMkLst>
          <pc:docMk/>
          <pc:sldMk cId="3201473956" sldId="1102"/>
        </pc:sldMkLst>
      </pc:sldChg>
      <pc:sldChg chg="modSp add mod">
        <pc:chgData name="Georgie McGarry" userId="f4e6cd3e-4069-43c6-92f7-4611be43ac22" providerId="ADAL" clId="{FA5BD494-3D50-480C-9D65-36F9EBEC7415}" dt="2024-09-06T15:50:05.834" v="3254" actId="20577"/>
        <pc:sldMkLst>
          <pc:docMk/>
          <pc:sldMk cId="421669857" sldId="1103"/>
        </pc:sldMkLst>
      </pc:sldChg>
      <pc:sldChg chg="modSp add mod">
        <pc:chgData name="Georgie McGarry" userId="f4e6cd3e-4069-43c6-92f7-4611be43ac22" providerId="ADAL" clId="{FA5BD494-3D50-480C-9D65-36F9EBEC7415}" dt="2024-09-06T15:50:09.150" v="3256" actId="20577"/>
        <pc:sldMkLst>
          <pc:docMk/>
          <pc:sldMk cId="664069044" sldId="1104"/>
        </pc:sldMkLst>
      </pc:sldChg>
      <pc:sldChg chg="modSp add mod">
        <pc:chgData name="Georgie McGarry" userId="f4e6cd3e-4069-43c6-92f7-4611be43ac22" providerId="ADAL" clId="{FA5BD494-3D50-480C-9D65-36F9EBEC7415}" dt="2024-09-06T15:50:12.375" v="3258" actId="20577"/>
        <pc:sldMkLst>
          <pc:docMk/>
          <pc:sldMk cId="181301991" sldId="1105"/>
        </pc:sldMkLst>
      </pc:sldChg>
      <pc:sldChg chg="modSp add mod">
        <pc:chgData name="Georgie McGarry" userId="f4e6cd3e-4069-43c6-92f7-4611be43ac22" providerId="ADAL" clId="{FA5BD494-3D50-480C-9D65-36F9EBEC7415}" dt="2024-09-06T15:50:15.577" v="3260" actId="20577"/>
        <pc:sldMkLst>
          <pc:docMk/>
          <pc:sldMk cId="1836565276" sldId="1106"/>
        </pc:sldMkLst>
      </pc:sldChg>
      <pc:sldChg chg="modSp add mod">
        <pc:chgData name="Georgie McGarry" userId="f4e6cd3e-4069-43c6-92f7-4611be43ac22" providerId="ADAL" clId="{FA5BD494-3D50-480C-9D65-36F9EBEC7415}" dt="2024-09-06T15:50:18.744" v="3262" actId="20577"/>
        <pc:sldMkLst>
          <pc:docMk/>
          <pc:sldMk cId="1913165251" sldId="1107"/>
        </pc:sldMkLst>
      </pc:sldChg>
    </pc:docChg>
  </pc:docChgLst>
  <pc:docChgLst>
    <pc:chgData name="Georgie McGarry" userId="f4e6cd3e-4069-43c6-92f7-4611be43ac22" providerId="ADAL" clId="{05F2EFF5-0286-4874-B2D7-82F32F4F9D5D}"/>
    <pc:docChg chg="custSel modSld">
      <pc:chgData name="Georgie McGarry" userId="f4e6cd3e-4069-43c6-92f7-4611be43ac22" providerId="ADAL" clId="{05F2EFF5-0286-4874-B2D7-82F32F4F9D5D}" dt="2023-10-04T12:35:18.060" v="15" actId="14100"/>
      <pc:docMkLst>
        <pc:docMk/>
      </pc:docMkLst>
      <pc:sldChg chg="addSp delSp modSp mod">
        <pc:chgData name="Georgie McGarry" userId="f4e6cd3e-4069-43c6-92f7-4611be43ac22" providerId="ADAL" clId="{05F2EFF5-0286-4874-B2D7-82F32F4F9D5D}" dt="2023-10-04T12:35:18.060" v="15" actId="14100"/>
        <pc:sldMkLst>
          <pc:docMk/>
          <pc:sldMk cId="635692408" sldId="257"/>
        </pc:sldMkLst>
      </pc:sldChg>
      <pc:sldChg chg="addSp delSp modSp mod">
        <pc:chgData name="Georgie McGarry" userId="f4e6cd3e-4069-43c6-92f7-4611be43ac22" providerId="ADAL" clId="{05F2EFF5-0286-4874-B2D7-82F32F4F9D5D}" dt="2023-10-04T12:33:37.993" v="11"/>
        <pc:sldMkLst>
          <pc:docMk/>
          <pc:sldMk cId="285535640" sldId="855"/>
        </pc:sldMkLst>
      </pc:sldChg>
      <pc:sldChg chg="addSp delSp modSp mod">
        <pc:chgData name="Georgie McGarry" userId="f4e6cd3e-4069-43c6-92f7-4611be43ac22" providerId="ADAL" clId="{05F2EFF5-0286-4874-B2D7-82F32F4F9D5D}" dt="2023-10-04T12:33:22.078" v="1"/>
        <pc:sldMkLst>
          <pc:docMk/>
          <pc:sldMk cId="62243495" sldId="1009"/>
        </pc:sldMkLst>
      </pc:sldChg>
      <pc:sldChg chg="addSp delSp modSp mod">
        <pc:chgData name="Georgie McGarry" userId="f4e6cd3e-4069-43c6-92f7-4611be43ac22" providerId="ADAL" clId="{05F2EFF5-0286-4874-B2D7-82F32F4F9D5D}" dt="2023-10-04T12:33:28.587" v="5"/>
        <pc:sldMkLst>
          <pc:docMk/>
          <pc:sldMk cId="410649911" sldId="1018"/>
        </pc:sldMkLst>
      </pc:sldChg>
      <pc:sldChg chg="addSp delSp modSp mod">
        <pc:chgData name="Georgie McGarry" userId="f4e6cd3e-4069-43c6-92f7-4611be43ac22" providerId="ADAL" clId="{05F2EFF5-0286-4874-B2D7-82F32F4F9D5D}" dt="2023-10-04T12:33:32.215" v="7"/>
        <pc:sldMkLst>
          <pc:docMk/>
          <pc:sldMk cId="2146906997" sldId="1028"/>
        </pc:sldMkLst>
      </pc:sldChg>
      <pc:sldChg chg="addSp delSp modSp mod">
        <pc:chgData name="Georgie McGarry" userId="f4e6cd3e-4069-43c6-92f7-4611be43ac22" providerId="ADAL" clId="{05F2EFF5-0286-4874-B2D7-82F32F4F9D5D}" dt="2023-10-04T12:33:35.054" v="9"/>
        <pc:sldMkLst>
          <pc:docMk/>
          <pc:sldMk cId="441361799" sldId="1036"/>
        </pc:sldMkLst>
      </pc:sldChg>
      <pc:sldChg chg="addSp delSp modSp mod">
        <pc:chgData name="Georgie McGarry" userId="f4e6cd3e-4069-43c6-92f7-4611be43ac22" providerId="ADAL" clId="{05F2EFF5-0286-4874-B2D7-82F32F4F9D5D}" dt="2023-10-04T12:33:26.241" v="3"/>
        <pc:sldMkLst>
          <pc:docMk/>
          <pc:sldMk cId="93070607" sldId="1048"/>
        </pc:sldMkLst>
      </pc:sldChg>
    </pc:docChg>
  </pc:docChgLst>
  <pc:docChgLst>
    <pc:chgData name="Georgie McGarry" userId="f4e6cd3e-4069-43c6-92f7-4611be43ac22" providerId="ADAL" clId="{E385EE90-9AFF-44E5-A56D-285FF090FD3B}"/>
    <pc:docChg chg="undo custSel modSld">
      <pc:chgData name="Georgie McGarry" userId="f4e6cd3e-4069-43c6-92f7-4611be43ac22" providerId="ADAL" clId="{E385EE90-9AFF-44E5-A56D-285FF090FD3B}" dt="2024-04-02T10:15:58.407" v="127" actId="1076"/>
      <pc:docMkLst>
        <pc:docMk/>
      </pc:docMkLst>
      <pc:sldChg chg="addSp delSp modSp mod">
        <pc:chgData name="Georgie McGarry" userId="f4e6cd3e-4069-43c6-92f7-4611be43ac22" providerId="ADAL" clId="{E385EE90-9AFF-44E5-A56D-285FF090FD3B}" dt="2024-04-02T10:15:58.407" v="127" actId="1076"/>
        <pc:sldMkLst>
          <pc:docMk/>
          <pc:sldMk cId="1559330301" sldId="1056"/>
        </pc:sldMkLst>
      </pc:sldChg>
    </pc:docChg>
  </pc:docChgLst>
  <pc:docChgLst>
    <pc:chgData name="Georgie McGarry" userId="f4e6cd3e-4069-43c6-92f7-4611be43ac22" providerId="ADAL" clId="{89542B28-1C14-4B8D-B0AB-AD9413A46A8D}"/>
    <pc:docChg chg="custSel addSld delSld modSld">
      <pc:chgData name="Georgie McGarry" userId="f4e6cd3e-4069-43c6-92f7-4611be43ac22" providerId="ADAL" clId="{89542B28-1C14-4B8D-B0AB-AD9413A46A8D}" dt="2023-02-16T16:33:21.536" v="2" actId="478"/>
      <pc:docMkLst>
        <pc:docMk/>
      </pc:docMkLst>
      <pc:sldChg chg="del">
        <pc:chgData name="Georgie McGarry" userId="f4e6cd3e-4069-43c6-92f7-4611be43ac22" providerId="ADAL" clId="{89542B28-1C14-4B8D-B0AB-AD9413A46A8D}" dt="2023-02-15T10:45:36.094" v="1" actId="47"/>
        <pc:sldMkLst>
          <pc:docMk/>
          <pc:sldMk cId="2407792366" sldId="256"/>
        </pc:sldMkLst>
      </pc:sldChg>
      <pc:sldChg chg="add">
        <pc:chgData name="Georgie McGarry" userId="f4e6cd3e-4069-43c6-92f7-4611be43ac22" providerId="ADAL" clId="{89542B28-1C14-4B8D-B0AB-AD9413A46A8D}" dt="2023-02-15T10:45:29.961" v="0"/>
        <pc:sldMkLst>
          <pc:docMk/>
          <pc:sldMk cId="635692408" sldId="257"/>
        </pc:sldMkLst>
      </pc:sldChg>
      <pc:sldChg chg="delSp add mod">
        <pc:chgData name="Georgie McGarry" userId="f4e6cd3e-4069-43c6-92f7-4611be43ac22" providerId="ADAL" clId="{89542B28-1C14-4B8D-B0AB-AD9413A46A8D}" dt="2023-02-16T16:33:21.536" v="2" actId="478"/>
        <pc:sldMkLst>
          <pc:docMk/>
          <pc:sldMk cId="285535640" sldId="855"/>
        </pc:sldMkLst>
      </pc:sldChg>
      <pc:sldChg chg="add">
        <pc:chgData name="Georgie McGarry" userId="f4e6cd3e-4069-43c6-92f7-4611be43ac22" providerId="ADAL" clId="{89542B28-1C14-4B8D-B0AB-AD9413A46A8D}" dt="2023-02-15T10:45:29.961" v="0"/>
        <pc:sldMkLst>
          <pc:docMk/>
          <pc:sldMk cId="62243495" sldId="1009"/>
        </pc:sldMkLst>
      </pc:sldChg>
      <pc:sldChg chg="add">
        <pc:chgData name="Georgie McGarry" userId="f4e6cd3e-4069-43c6-92f7-4611be43ac22" providerId="ADAL" clId="{89542B28-1C14-4B8D-B0AB-AD9413A46A8D}" dt="2023-02-15T10:45:29.961" v="0"/>
        <pc:sldMkLst>
          <pc:docMk/>
          <pc:sldMk cId="410649911" sldId="1018"/>
        </pc:sldMkLst>
      </pc:sldChg>
      <pc:sldChg chg="add">
        <pc:chgData name="Georgie McGarry" userId="f4e6cd3e-4069-43c6-92f7-4611be43ac22" providerId="ADAL" clId="{89542B28-1C14-4B8D-B0AB-AD9413A46A8D}" dt="2023-02-15T10:45:29.961" v="0"/>
        <pc:sldMkLst>
          <pc:docMk/>
          <pc:sldMk cId="2146906997" sldId="1028"/>
        </pc:sldMkLst>
      </pc:sldChg>
      <pc:sldChg chg="add">
        <pc:chgData name="Georgie McGarry" userId="f4e6cd3e-4069-43c6-92f7-4611be43ac22" providerId="ADAL" clId="{89542B28-1C14-4B8D-B0AB-AD9413A46A8D}" dt="2023-02-15T10:45:29.961" v="0"/>
        <pc:sldMkLst>
          <pc:docMk/>
          <pc:sldMk cId="441361799" sldId="1036"/>
        </pc:sldMkLst>
      </pc:sldChg>
      <pc:sldChg chg="add">
        <pc:chgData name="Georgie McGarry" userId="f4e6cd3e-4069-43c6-92f7-4611be43ac22" providerId="ADAL" clId="{89542B28-1C14-4B8D-B0AB-AD9413A46A8D}" dt="2023-02-15T10:45:29.961" v="0"/>
        <pc:sldMkLst>
          <pc:docMk/>
          <pc:sldMk cId="93070607" sldId="104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212BDD-E4D9-4B85-BF0D-AB7055770B9D}" type="datetimeFigureOut">
              <a:rPr lang="en-GB" smtClean="0"/>
              <a:t>26/02/2025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42F7849-88CB-4F78-B7C0-A626B430BAF4}" type="slidenum">
              <a:rPr lang="en-GB" smtClean="0"/>
              <a:t>‹#›</a:t>
            </a:fld>
            <a:endParaRPr lang="en-GB"/>
          </a:p>
        </p:txBody>
      </p:sp>
    </p:spTree>
    <p:extLst>
      <p:ext uri="{BB962C8B-B14F-4D97-AF65-F5344CB8AC3E}">
        <p14:creationId xmlns:p14="http://schemas.microsoft.com/office/powerpoint/2010/main" val="19658071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42F7849-88CB-4F78-B7C0-A626B430BAF4}"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443872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42F7849-88CB-4F78-B7C0-A626B430BAF4}" type="slidenum">
              <a:rPr lang="en-GB" smtClean="0"/>
              <a:t>2</a:t>
            </a:fld>
            <a:endParaRPr lang="en-GB"/>
          </a:p>
        </p:txBody>
      </p:sp>
    </p:spTree>
    <p:extLst>
      <p:ext uri="{BB962C8B-B14F-4D97-AF65-F5344CB8AC3E}">
        <p14:creationId xmlns:p14="http://schemas.microsoft.com/office/powerpoint/2010/main" val="10543462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42F7849-88CB-4F78-B7C0-A626B430BAF4}" type="slidenum">
              <a:rPr lang="en-GB" smtClean="0"/>
              <a:t>4</a:t>
            </a:fld>
            <a:endParaRPr lang="en-GB"/>
          </a:p>
        </p:txBody>
      </p:sp>
    </p:spTree>
    <p:extLst>
      <p:ext uri="{BB962C8B-B14F-4D97-AF65-F5344CB8AC3E}">
        <p14:creationId xmlns:p14="http://schemas.microsoft.com/office/powerpoint/2010/main" val="6175596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If needed</a:t>
            </a:r>
          </a:p>
        </p:txBody>
      </p:sp>
      <p:sp>
        <p:nvSpPr>
          <p:cNvPr id="4" name="Slide Number Placeholder 3"/>
          <p:cNvSpPr>
            <a:spLocks noGrp="1"/>
          </p:cNvSpPr>
          <p:nvPr>
            <p:ph type="sldNum" sz="quarter" idx="5"/>
          </p:nvPr>
        </p:nvSpPr>
        <p:spPr/>
        <p:txBody>
          <a:bodyPr/>
          <a:lstStyle/>
          <a:p>
            <a:fld id="{742F7849-88CB-4F78-B7C0-A626B430BAF4}" type="slidenum">
              <a:rPr lang="en-GB" smtClean="0"/>
              <a:t>5</a:t>
            </a:fld>
            <a:endParaRPr lang="en-GB"/>
          </a:p>
        </p:txBody>
      </p:sp>
    </p:spTree>
    <p:extLst>
      <p:ext uri="{BB962C8B-B14F-4D97-AF65-F5344CB8AC3E}">
        <p14:creationId xmlns:p14="http://schemas.microsoft.com/office/powerpoint/2010/main" val="4755219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42F7849-88CB-4F78-B7C0-A626B430BAF4}" type="slidenum">
              <a:rPr lang="en-GB" smtClean="0"/>
              <a:t>7</a:t>
            </a:fld>
            <a:endParaRPr lang="en-GB"/>
          </a:p>
        </p:txBody>
      </p:sp>
    </p:spTree>
    <p:extLst>
      <p:ext uri="{BB962C8B-B14F-4D97-AF65-F5344CB8AC3E}">
        <p14:creationId xmlns:p14="http://schemas.microsoft.com/office/powerpoint/2010/main" val="23837855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053DBA-17E7-A5DB-FB58-3BE8008AE5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12D469-09E9-5123-6115-15F1F3F8D99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85C3A32-244F-4014-4D07-ED48B74E1BA2}"/>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B4697951-9746-BB8E-5D30-AED8EE2C83BB}"/>
              </a:ext>
            </a:extLst>
          </p:cNvPr>
          <p:cNvSpPr>
            <a:spLocks noGrp="1"/>
          </p:cNvSpPr>
          <p:nvPr>
            <p:ph type="sldNum" sz="quarter" idx="5"/>
          </p:nvPr>
        </p:nvSpPr>
        <p:spPr/>
        <p:txBody>
          <a:bodyPr/>
          <a:lstStyle/>
          <a:p>
            <a:fld id="{742F7849-88CB-4F78-B7C0-A626B430BAF4}" type="slidenum">
              <a:rPr lang="en-GB" smtClean="0"/>
              <a:t>9</a:t>
            </a:fld>
            <a:endParaRPr lang="en-GB"/>
          </a:p>
        </p:txBody>
      </p:sp>
    </p:spTree>
    <p:extLst>
      <p:ext uri="{BB962C8B-B14F-4D97-AF65-F5344CB8AC3E}">
        <p14:creationId xmlns:p14="http://schemas.microsoft.com/office/powerpoint/2010/main" val="25669593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42F7849-88CB-4F78-B7C0-A626B430BAF4}" type="slidenum">
              <a:rPr lang="en-GB" smtClean="0"/>
              <a:t>20</a:t>
            </a:fld>
            <a:endParaRPr lang="en-GB"/>
          </a:p>
        </p:txBody>
      </p:sp>
    </p:spTree>
    <p:extLst>
      <p:ext uri="{BB962C8B-B14F-4D97-AF65-F5344CB8AC3E}">
        <p14:creationId xmlns:p14="http://schemas.microsoft.com/office/powerpoint/2010/main" val="3806375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i="1" dirty="0"/>
          </a:p>
        </p:txBody>
      </p:sp>
      <p:sp>
        <p:nvSpPr>
          <p:cNvPr id="4" name="Slide Number Placeholder 3"/>
          <p:cNvSpPr>
            <a:spLocks noGrp="1"/>
          </p:cNvSpPr>
          <p:nvPr>
            <p:ph type="sldNum" sz="quarter" idx="5"/>
          </p:nvPr>
        </p:nvSpPr>
        <p:spPr/>
        <p:txBody>
          <a:bodyPr/>
          <a:lstStyle/>
          <a:p>
            <a:fld id="{58017B71-D4BC-45C3-B0C0-1DA9EFC74279}" type="slidenum">
              <a:rPr lang="en-GB" smtClean="0"/>
              <a:t>21</a:t>
            </a:fld>
            <a:endParaRPr lang="en-GB"/>
          </a:p>
        </p:txBody>
      </p:sp>
    </p:spTree>
    <p:extLst>
      <p:ext uri="{BB962C8B-B14F-4D97-AF65-F5344CB8AC3E}">
        <p14:creationId xmlns:p14="http://schemas.microsoft.com/office/powerpoint/2010/main" val="34198166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E7F1BF-C832-79C6-2B2B-A7E54ECC582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FC92C9C-2548-5821-8EC6-0E3B7859593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16A54EA-62A0-F1B9-4EDC-E44D0CB29BDB}"/>
              </a:ext>
            </a:extLst>
          </p:cNvPr>
          <p:cNvSpPr>
            <a:spLocks noGrp="1"/>
          </p:cNvSpPr>
          <p:nvPr>
            <p:ph type="body" idx="1"/>
          </p:nvPr>
        </p:nvSpPr>
        <p:spPr/>
        <p:txBody>
          <a:bodyPr/>
          <a:lstStyle/>
          <a:p>
            <a:endParaRPr lang="en-GB" i="1" dirty="0"/>
          </a:p>
        </p:txBody>
      </p:sp>
      <p:sp>
        <p:nvSpPr>
          <p:cNvPr id="4" name="Slide Number Placeholder 3">
            <a:extLst>
              <a:ext uri="{FF2B5EF4-FFF2-40B4-BE49-F238E27FC236}">
                <a16:creationId xmlns:a16="http://schemas.microsoft.com/office/drawing/2014/main" id="{C0DD2C23-175B-A163-2EC5-C0EE845C6C2B}"/>
              </a:ext>
            </a:extLst>
          </p:cNvPr>
          <p:cNvSpPr>
            <a:spLocks noGrp="1"/>
          </p:cNvSpPr>
          <p:nvPr>
            <p:ph type="sldNum" sz="quarter" idx="5"/>
          </p:nvPr>
        </p:nvSpPr>
        <p:spPr/>
        <p:txBody>
          <a:bodyPr/>
          <a:lstStyle/>
          <a:p>
            <a:fld id="{58017B71-D4BC-45C3-B0C0-1DA9EFC74279}" type="slidenum">
              <a:rPr lang="en-GB" smtClean="0"/>
              <a:t>22</a:t>
            </a:fld>
            <a:endParaRPr lang="en-GB"/>
          </a:p>
        </p:txBody>
      </p:sp>
    </p:spTree>
    <p:extLst>
      <p:ext uri="{BB962C8B-B14F-4D97-AF65-F5344CB8AC3E}">
        <p14:creationId xmlns:p14="http://schemas.microsoft.com/office/powerpoint/2010/main" val="389008830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Picture 2" descr="A close up of a logo&#10;&#10;Description automatically generated">
            <a:extLst>
              <a:ext uri="{FF2B5EF4-FFF2-40B4-BE49-F238E27FC236}">
                <a16:creationId xmlns:a16="http://schemas.microsoft.com/office/drawing/2014/main" id="{855F9DB3-98CA-FAAA-FBCE-ECABD7D65B2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9975" y="498952"/>
            <a:ext cx="11345945" cy="1657786"/>
          </a:xfrm>
          <a:prstGeom prst="rect">
            <a:avLst/>
          </a:prstGeom>
        </p:spPr>
      </p:pic>
      <p:pic>
        <p:nvPicPr>
          <p:cNvPr id="7" name="Picture 6">
            <a:extLst>
              <a:ext uri="{FF2B5EF4-FFF2-40B4-BE49-F238E27FC236}">
                <a16:creationId xmlns:a16="http://schemas.microsoft.com/office/drawing/2014/main" id="{A40CDC3D-0120-F125-2771-FADB9B43429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59975" y="5027607"/>
            <a:ext cx="8817892" cy="1019137"/>
          </a:xfrm>
          <a:prstGeom prst="rect">
            <a:avLst/>
          </a:prstGeom>
        </p:spPr>
      </p:pic>
      <p:sp>
        <p:nvSpPr>
          <p:cNvPr id="8" name="Slide Number Placeholder 4">
            <a:extLst>
              <a:ext uri="{FF2B5EF4-FFF2-40B4-BE49-F238E27FC236}">
                <a16:creationId xmlns:a16="http://schemas.microsoft.com/office/drawing/2014/main" id="{20525CD5-AEFA-52D2-E6EF-E6A6FAA320C5}"/>
              </a:ext>
            </a:extLst>
          </p:cNvPr>
          <p:cNvSpPr>
            <a:spLocks noGrp="1"/>
          </p:cNvSpPr>
          <p:nvPr>
            <p:ph type="sldNum" sz="quarter" idx="12"/>
          </p:nvPr>
        </p:nvSpPr>
        <p:spPr>
          <a:xfrm>
            <a:off x="104269" y="6428542"/>
            <a:ext cx="2743200" cy="365125"/>
          </a:xfrm>
        </p:spPr>
        <p:txBody>
          <a:bodyPr/>
          <a:lstStyle>
            <a:lvl1pPr algn="l">
              <a:defRPr>
                <a:solidFill>
                  <a:schemeClr val="bg1">
                    <a:lumMod val="50000"/>
                  </a:schemeClr>
                </a:solidFill>
              </a:defRPr>
            </a:lvl1pPr>
          </a:lstStyle>
          <a:p>
            <a:fld id="{2BD75C19-2995-448E-B6BE-745C9802F51A}" type="slidenum">
              <a:rPr lang="en-GB" smtClean="0"/>
              <a:pPr/>
              <a:t>‹#›</a:t>
            </a:fld>
            <a:endParaRPr lang="en-GB" dirty="0"/>
          </a:p>
        </p:txBody>
      </p:sp>
      <p:sp>
        <p:nvSpPr>
          <p:cNvPr id="2" name="Title 1">
            <a:extLst>
              <a:ext uri="{FF2B5EF4-FFF2-40B4-BE49-F238E27FC236}">
                <a16:creationId xmlns:a16="http://schemas.microsoft.com/office/drawing/2014/main" id="{B7479C37-4503-A1FE-72B5-1DD8F2B17F79}"/>
              </a:ext>
            </a:extLst>
          </p:cNvPr>
          <p:cNvSpPr>
            <a:spLocks noGrp="1"/>
          </p:cNvSpPr>
          <p:nvPr>
            <p:ph type="title"/>
          </p:nvPr>
        </p:nvSpPr>
        <p:spPr>
          <a:xfrm>
            <a:off x="359975" y="2481477"/>
            <a:ext cx="9597486" cy="2164332"/>
          </a:xfrm>
        </p:spPr>
        <p:txBody>
          <a:bodyPr anchor="ctr"/>
          <a:lstStyle>
            <a:lvl1pPr>
              <a:defRPr sz="6000" b="1">
                <a:latin typeface="Segoe UI Light" panose="020B0502040204020203" pitchFamily="34" charset="0"/>
                <a:cs typeface="Segoe UI Light" panose="020B0502040204020203" pitchFamily="34" charset="0"/>
              </a:defRPr>
            </a:lvl1pPr>
          </a:lstStyle>
          <a:p>
            <a:r>
              <a:rPr lang="en-US" dirty="0"/>
              <a:t>Click to edit Master title style</a:t>
            </a:r>
            <a:endParaRPr lang="en-GB" dirty="0"/>
          </a:p>
        </p:txBody>
      </p:sp>
    </p:spTree>
    <p:extLst>
      <p:ext uri="{BB962C8B-B14F-4D97-AF65-F5344CB8AC3E}">
        <p14:creationId xmlns:p14="http://schemas.microsoft.com/office/powerpoint/2010/main" val="1465969047"/>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C565D98-2C66-791A-E572-8B2C0F738F0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9788" y="1120381"/>
            <a:ext cx="3929061" cy="929865"/>
          </a:xfrm>
          <a:prstGeom prst="rect">
            <a:avLst/>
          </a:prstGeom>
        </p:spPr>
      </p:pic>
      <p:sp>
        <p:nvSpPr>
          <p:cNvPr id="3" name="Picture Placeholder 2"/>
          <p:cNvSpPr>
            <a:spLocks noGrp="1"/>
          </p:cNvSpPr>
          <p:nvPr>
            <p:ph type="pic" idx="1"/>
          </p:nvPr>
        </p:nvSpPr>
        <p:spPr>
          <a:xfrm>
            <a:off x="5183188" y="987425"/>
            <a:ext cx="6172200" cy="4873625"/>
          </a:xfrm>
        </p:spPr>
        <p:txBody>
          <a:bodyPr/>
          <a:lstStyle>
            <a:lvl1pPr marL="0" indent="0">
              <a:lnSpc>
                <a:spcPct val="100000"/>
              </a:lnSpc>
              <a:spcBef>
                <a:spcPts val="0"/>
              </a:spcBef>
              <a:spcAft>
                <a:spcPts val="300"/>
              </a:spcAft>
              <a:buNone/>
              <a:defRPr sz="3200">
                <a:latin typeface="+mj-lt"/>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lnSpc>
                <a:spcPct val="100000"/>
              </a:lnSpc>
              <a:spcBef>
                <a:spcPts val="0"/>
              </a:spcBef>
              <a:spcAft>
                <a:spcPts val="300"/>
              </a:spcAft>
              <a:buNone/>
              <a:defRPr sz="1600">
                <a:latin typeface="+mj-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Title 1">
            <a:extLst>
              <a:ext uri="{FF2B5EF4-FFF2-40B4-BE49-F238E27FC236}">
                <a16:creationId xmlns:a16="http://schemas.microsoft.com/office/drawing/2014/main" id="{C33A95E2-8006-28BC-55A1-B31B47857120}"/>
              </a:ext>
            </a:extLst>
          </p:cNvPr>
          <p:cNvSpPr>
            <a:spLocks noGrp="1"/>
          </p:cNvSpPr>
          <p:nvPr>
            <p:ph type="title"/>
          </p:nvPr>
        </p:nvSpPr>
        <p:spPr>
          <a:xfrm>
            <a:off x="839788" y="1120382"/>
            <a:ext cx="3929061" cy="937018"/>
          </a:xfrm>
        </p:spPr>
        <p:txBody>
          <a:bodyPr anchor="b">
            <a:normAutofit/>
          </a:bodyPr>
          <a:lstStyle>
            <a:lvl1pPr>
              <a:defRPr sz="3200" b="1">
                <a:solidFill>
                  <a:schemeClr val="bg1"/>
                </a:solidFill>
                <a:latin typeface="Segoe UI Light" panose="020B0502040204020203" pitchFamily="34" charset="0"/>
                <a:cs typeface="Segoe UI Light" panose="020B0502040204020203" pitchFamily="34" charset="0"/>
              </a:defRPr>
            </a:lvl1pPr>
          </a:lstStyle>
          <a:p>
            <a:r>
              <a:rPr lang="en-US" dirty="0"/>
              <a:t>Click to edit Master title style</a:t>
            </a:r>
            <a:endParaRPr lang="en-GB" dirty="0"/>
          </a:p>
        </p:txBody>
      </p:sp>
      <p:sp>
        <p:nvSpPr>
          <p:cNvPr id="6" name="Slide Number Placeholder 4">
            <a:extLst>
              <a:ext uri="{FF2B5EF4-FFF2-40B4-BE49-F238E27FC236}">
                <a16:creationId xmlns:a16="http://schemas.microsoft.com/office/drawing/2014/main" id="{AA816CCB-43D4-B4BD-5E6D-07BCFD04CF24}"/>
              </a:ext>
            </a:extLst>
          </p:cNvPr>
          <p:cNvSpPr>
            <a:spLocks noGrp="1"/>
          </p:cNvSpPr>
          <p:nvPr>
            <p:ph type="sldNum" sz="quarter" idx="12"/>
          </p:nvPr>
        </p:nvSpPr>
        <p:spPr>
          <a:xfrm>
            <a:off x="104269" y="6428542"/>
            <a:ext cx="2743200" cy="365125"/>
          </a:xfrm>
        </p:spPr>
        <p:txBody>
          <a:bodyPr/>
          <a:lstStyle>
            <a:lvl1pPr algn="l">
              <a:defRPr>
                <a:solidFill>
                  <a:schemeClr val="bg1">
                    <a:lumMod val="50000"/>
                  </a:schemeClr>
                </a:solidFill>
              </a:defRPr>
            </a:lvl1pPr>
          </a:lstStyle>
          <a:p>
            <a:fld id="{2BD75C19-2995-448E-B6BE-745C9802F51A}" type="slidenum">
              <a:rPr lang="en-GB" smtClean="0"/>
              <a:pPr/>
              <a:t>‹#›</a:t>
            </a:fld>
            <a:endParaRPr lang="en-GB" dirty="0"/>
          </a:p>
        </p:txBody>
      </p:sp>
    </p:spTree>
    <p:extLst>
      <p:ext uri="{BB962C8B-B14F-4D97-AF65-F5344CB8AC3E}">
        <p14:creationId xmlns:p14="http://schemas.microsoft.com/office/powerpoint/2010/main" val="1607734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EF5E2258-C22F-C16B-EA02-8A097E32A3E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2643" y="509194"/>
            <a:ext cx="9381909" cy="1037421"/>
          </a:xfrm>
          <a:prstGeom prst="rect">
            <a:avLst/>
          </a:prstGeom>
        </p:spPr>
      </p:pic>
      <p:sp>
        <p:nvSpPr>
          <p:cNvPr id="3" name="Vertical Text Placeholder 2"/>
          <p:cNvSpPr>
            <a:spLocks noGrp="1"/>
          </p:cNvSpPr>
          <p:nvPr>
            <p:ph type="body" orient="vert" idx="1"/>
          </p:nvPr>
        </p:nvSpPr>
        <p:spPr>
          <a:xfrm>
            <a:off x="700178" y="1783927"/>
            <a:ext cx="8547339" cy="4351338"/>
          </a:xfrm>
        </p:spPr>
        <p:txBody>
          <a:bodyPr vert="eaVert"/>
          <a:lstStyle>
            <a:lvl1pPr>
              <a:lnSpc>
                <a:spcPct val="100000"/>
              </a:lnSpc>
              <a:spcAft>
                <a:spcPts val="300"/>
              </a:spcAft>
              <a:defRPr>
                <a:latin typeface="+mj-lt"/>
              </a:defRPr>
            </a:lvl1pPr>
            <a:lvl2pPr>
              <a:lnSpc>
                <a:spcPct val="100000"/>
              </a:lnSpc>
              <a:spcAft>
                <a:spcPts val="300"/>
              </a:spcAft>
              <a:defRPr>
                <a:latin typeface="+mj-lt"/>
              </a:defRPr>
            </a:lvl2pPr>
            <a:lvl3pPr>
              <a:lnSpc>
                <a:spcPct val="100000"/>
              </a:lnSpc>
              <a:spcAft>
                <a:spcPts val="300"/>
              </a:spcAft>
              <a:defRPr>
                <a:latin typeface="+mj-lt"/>
              </a:defRPr>
            </a:lvl3pPr>
            <a:lvl4pPr>
              <a:lnSpc>
                <a:spcPct val="100000"/>
              </a:lnSpc>
              <a:spcAft>
                <a:spcPts val="300"/>
              </a:spcAft>
              <a:defRPr>
                <a:latin typeface="+mj-lt"/>
              </a:defRPr>
            </a:lvl4pPr>
            <a:lvl5pPr>
              <a:lnSpc>
                <a:spcPct val="100000"/>
              </a:lnSpc>
              <a:spcAft>
                <a:spcPts val="300"/>
              </a:spcAft>
              <a:defRPr>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itle 1">
            <a:extLst>
              <a:ext uri="{FF2B5EF4-FFF2-40B4-BE49-F238E27FC236}">
                <a16:creationId xmlns:a16="http://schemas.microsoft.com/office/drawing/2014/main" id="{91174BD6-41D3-7D76-D696-A1FAB3C851D7}"/>
              </a:ext>
            </a:extLst>
          </p:cNvPr>
          <p:cNvSpPr>
            <a:spLocks noGrp="1"/>
          </p:cNvSpPr>
          <p:nvPr>
            <p:ph type="title"/>
          </p:nvPr>
        </p:nvSpPr>
        <p:spPr>
          <a:xfrm>
            <a:off x="840147" y="615200"/>
            <a:ext cx="8926902" cy="859826"/>
          </a:xfrm>
        </p:spPr>
        <p:txBody>
          <a:bodyPr/>
          <a:lstStyle>
            <a:lvl1pPr>
              <a:defRPr b="1">
                <a:solidFill>
                  <a:schemeClr val="bg1"/>
                </a:solidFill>
                <a:latin typeface="Segoe UI Light" panose="020B0502040204020203" pitchFamily="34" charset="0"/>
                <a:cs typeface="Segoe UI Light" panose="020B0502040204020203" pitchFamily="34" charset="0"/>
              </a:defRPr>
            </a:lvl1pPr>
          </a:lstStyle>
          <a:p>
            <a:r>
              <a:rPr lang="en-US" dirty="0"/>
              <a:t>Click to edit Master title style</a:t>
            </a:r>
            <a:endParaRPr lang="en-GB" dirty="0"/>
          </a:p>
        </p:txBody>
      </p:sp>
      <p:sp>
        <p:nvSpPr>
          <p:cNvPr id="5" name="Slide Number Placeholder 4">
            <a:extLst>
              <a:ext uri="{FF2B5EF4-FFF2-40B4-BE49-F238E27FC236}">
                <a16:creationId xmlns:a16="http://schemas.microsoft.com/office/drawing/2014/main" id="{C45B8815-A27A-63F7-763C-2D59D8362CBB}"/>
              </a:ext>
            </a:extLst>
          </p:cNvPr>
          <p:cNvSpPr>
            <a:spLocks noGrp="1"/>
          </p:cNvSpPr>
          <p:nvPr>
            <p:ph type="sldNum" sz="quarter" idx="12"/>
          </p:nvPr>
        </p:nvSpPr>
        <p:spPr>
          <a:xfrm>
            <a:off x="104269" y="6428542"/>
            <a:ext cx="2743200" cy="365125"/>
          </a:xfrm>
        </p:spPr>
        <p:txBody>
          <a:bodyPr/>
          <a:lstStyle>
            <a:lvl1pPr algn="l">
              <a:defRPr>
                <a:solidFill>
                  <a:schemeClr val="bg1">
                    <a:lumMod val="50000"/>
                  </a:schemeClr>
                </a:solidFill>
              </a:defRPr>
            </a:lvl1pPr>
          </a:lstStyle>
          <a:p>
            <a:fld id="{2BD75C19-2995-448E-B6BE-745C9802F51A}" type="slidenum">
              <a:rPr lang="en-GB" smtClean="0"/>
              <a:pPr/>
              <a:t>‹#›</a:t>
            </a:fld>
            <a:endParaRPr lang="en-GB" dirty="0"/>
          </a:p>
        </p:txBody>
      </p:sp>
    </p:spTree>
    <p:extLst>
      <p:ext uri="{BB962C8B-B14F-4D97-AF65-F5344CB8AC3E}">
        <p14:creationId xmlns:p14="http://schemas.microsoft.com/office/powerpoint/2010/main" val="32228447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B8F63C4-DB01-D4F3-D033-F744AD272A1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rot="5400000">
            <a:off x="7359457" y="2350388"/>
            <a:ext cx="5545021" cy="1574496"/>
          </a:xfrm>
          <a:prstGeom prst="rect">
            <a:avLst/>
          </a:prstGeom>
        </p:spPr>
      </p:pic>
      <p:sp>
        <p:nvSpPr>
          <p:cNvPr id="3" name="Vertical Text Placeholder 2"/>
          <p:cNvSpPr>
            <a:spLocks noGrp="1"/>
          </p:cNvSpPr>
          <p:nvPr>
            <p:ph type="body" orient="vert" idx="1"/>
          </p:nvPr>
        </p:nvSpPr>
        <p:spPr>
          <a:xfrm>
            <a:off x="838200" y="365125"/>
            <a:ext cx="7734300" cy="5811838"/>
          </a:xfrm>
        </p:spPr>
        <p:txBody>
          <a:bodyPr vert="eaVert"/>
          <a:lstStyle>
            <a:lvl1pPr>
              <a:lnSpc>
                <a:spcPct val="100000"/>
              </a:lnSpc>
              <a:spcAft>
                <a:spcPts val="300"/>
              </a:spcAft>
              <a:defRPr>
                <a:latin typeface="+mj-lt"/>
              </a:defRPr>
            </a:lvl1pPr>
            <a:lvl2pPr>
              <a:lnSpc>
                <a:spcPct val="100000"/>
              </a:lnSpc>
              <a:spcAft>
                <a:spcPts val="300"/>
              </a:spcAft>
              <a:defRPr>
                <a:latin typeface="+mj-lt"/>
              </a:defRPr>
            </a:lvl2pPr>
            <a:lvl3pPr>
              <a:lnSpc>
                <a:spcPct val="100000"/>
              </a:lnSpc>
              <a:spcAft>
                <a:spcPts val="300"/>
              </a:spcAft>
              <a:defRPr>
                <a:latin typeface="+mj-lt"/>
              </a:defRPr>
            </a:lvl3pPr>
            <a:lvl4pPr>
              <a:lnSpc>
                <a:spcPct val="100000"/>
              </a:lnSpc>
              <a:spcAft>
                <a:spcPts val="300"/>
              </a:spcAft>
              <a:defRPr>
                <a:latin typeface="+mj-lt"/>
              </a:defRPr>
            </a:lvl4pPr>
            <a:lvl5pPr>
              <a:lnSpc>
                <a:spcPct val="100000"/>
              </a:lnSpc>
              <a:spcAft>
                <a:spcPts val="300"/>
              </a:spcAft>
              <a:defRPr>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Vertical Title 1"/>
          <p:cNvSpPr>
            <a:spLocks noGrp="1"/>
          </p:cNvSpPr>
          <p:nvPr>
            <p:ph type="title" orient="vert"/>
          </p:nvPr>
        </p:nvSpPr>
        <p:spPr>
          <a:xfrm>
            <a:off x="9344720" y="365124"/>
            <a:ext cx="1574495" cy="5654675"/>
          </a:xfrm>
        </p:spPr>
        <p:txBody>
          <a:bodyPr vert="eaVert"/>
          <a:lstStyle>
            <a:lvl1pPr>
              <a:defRPr b="1">
                <a:solidFill>
                  <a:schemeClr val="bg1"/>
                </a:solidFill>
                <a:latin typeface="Segoe UI Light" panose="020B0502040204020203" pitchFamily="34" charset="0"/>
                <a:cs typeface="Segoe UI Light" panose="020B0502040204020203" pitchFamily="34" charset="0"/>
              </a:defRPr>
            </a:lvl1pPr>
          </a:lstStyle>
          <a:p>
            <a:r>
              <a:rPr lang="en-US" dirty="0"/>
              <a:t>Click to edit Master title style</a:t>
            </a:r>
            <a:endParaRPr lang="en-GB" dirty="0"/>
          </a:p>
        </p:txBody>
      </p:sp>
      <p:sp>
        <p:nvSpPr>
          <p:cNvPr id="4" name="Slide Number Placeholder 4">
            <a:extLst>
              <a:ext uri="{FF2B5EF4-FFF2-40B4-BE49-F238E27FC236}">
                <a16:creationId xmlns:a16="http://schemas.microsoft.com/office/drawing/2014/main" id="{E569830F-78B9-8646-F2B3-0B507957FC08}"/>
              </a:ext>
            </a:extLst>
          </p:cNvPr>
          <p:cNvSpPr>
            <a:spLocks noGrp="1"/>
          </p:cNvSpPr>
          <p:nvPr>
            <p:ph type="sldNum" sz="quarter" idx="12"/>
          </p:nvPr>
        </p:nvSpPr>
        <p:spPr>
          <a:xfrm>
            <a:off x="104269" y="6428542"/>
            <a:ext cx="2743200" cy="365125"/>
          </a:xfrm>
        </p:spPr>
        <p:txBody>
          <a:bodyPr/>
          <a:lstStyle>
            <a:lvl1pPr algn="l">
              <a:defRPr>
                <a:solidFill>
                  <a:schemeClr val="bg1">
                    <a:lumMod val="50000"/>
                  </a:schemeClr>
                </a:solidFill>
              </a:defRPr>
            </a:lvl1pPr>
          </a:lstStyle>
          <a:p>
            <a:fld id="{2BD75C19-2995-448E-B6BE-745C9802F51A}" type="slidenum">
              <a:rPr lang="en-GB" smtClean="0"/>
              <a:pPr/>
              <a:t>‹#›</a:t>
            </a:fld>
            <a:endParaRPr lang="en-GB" dirty="0"/>
          </a:p>
        </p:txBody>
      </p:sp>
    </p:spTree>
    <p:extLst>
      <p:ext uri="{BB962C8B-B14F-4D97-AF65-F5344CB8AC3E}">
        <p14:creationId xmlns:p14="http://schemas.microsoft.com/office/powerpoint/2010/main" val="35169367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6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838200" y="1825628"/>
            <a:ext cx="10515600" cy="40802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ext Placeholder 7"/>
          <p:cNvSpPr>
            <a:spLocks noGrp="1"/>
          </p:cNvSpPr>
          <p:nvPr>
            <p:ph type="body" sz="quarter" idx="10"/>
          </p:nvPr>
        </p:nvSpPr>
        <p:spPr>
          <a:xfrm>
            <a:off x="5293112" y="6233534"/>
            <a:ext cx="6060688" cy="457781"/>
          </a:xfrm>
        </p:spPr>
        <p:txBody>
          <a:bodyPr>
            <a:noAutofit/>
          </a:bodyPr>
          <a:lstStyle>
            <a:lvl1pPr marL="0" indent="0" algn="r">
              <a:buNone/>
              <a:defRPr sz="1800">
                <a:solidFill>
                  <a:schemeClr val="tx2"/>
                </a:solidFill>
              </a:defRPr>
            </a:lvl1pPr>
            <a:lvl2pPr marL="457200" indent="0" algn="r">
              <a:buNone/>
              <a:defRPr sz="1800">
                <a:solidFill>
                  <a:schemeClr val="tx2"/>
                </a:solidFill>
              </a:defRPr>
            </a:lvl2pPr>
            <a:lvl3pPr marL="914400" indent="0" algn="r">
              <a:buNone/>
              <a:defRPr sz="1800">
                <a:solidFill>
                  <a:schemeClr val="tx2"/>
                </a:solidFill>
              </a:defRPr>
            </a:lvl3pPr>
            <a:lvl4pPr marL="1371600" indent="0" algn="r">
              <a:buNone/>
              <a:defRPr sz="1800">
                <a:solidFill>
                  <a:schemeClr val="tx2"/>
                </a:solidFill>
              </a:defRPr>
            </a:lvl4pPr>
            <a:lvl5pPr marL="1828800" indent="0" algn="r">
              <a:buNone/>
              <a:defRPr sz="1800">
                <a:solidFill>
                  <a:schemeClr val="tx2"/>
                </a:solidFill>
              </a:defRPr>
            </a:lvl5pPr>
          </a:lstStyle>
          <a:p>
            <a:pPr lvl="0"/>
            <a:r>
              <a:rPr lang="en-US"/>
              <a:t>Click to edit Master text styles</a:t>
            </a:r>
          </a:p>
        </p:txBody>
      </p:sp>
    </p:spTree>
    <p:extLst>
      <p:ext uri="{BB962C8B-B14F-4D97-AF65-F5344CB8AC3E}">
        <p14:creationId xmlns:p14="http://schemas.microsoft.com/office/powerpoint/2010/main" val="28713151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616A6A8-F2BB-D86D-F1D9-4C268837B18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2643" y="509194"/>
            <a:ext cx="9381909" cy="1037421"/>
          </a:xfrm>
          <a:prstGeom prst="rect">
            <a:avLst/>
          </a:prstGeom>
        </p:spPr>
      </p:pic>
      <p:sp>
        <p:nvSpPr>
          <p:cNvPr id="5" name="Slide Number Placeholder 4"/>
          <p:cNvSpPr>
            <a:spLocks noGrp="1"/>
          </p:cNvSpPr>
          <p:nvPr>
            <p:ph type="sldNum" sz="quarter" idx="12"/>
          </p:nvPr>
        </p:nvSpPr>
        <p:spPr>
          <a:xfrm>
            <a:off x="104269" y="6428542"/>
            <a:ext cx="2743200" cy="365125"/>
          </a:xfrm>
        </p:spPr>
        <p:txBody>
          <a:bodyPr/>
          <a:lstStyle>
            <a:lvl1pPr algn="l">
              <a:defRPr>
                <a:solidFill>
                  <a:schemeClr val="bg1">
                    <a:lumMod val="50000"/>
                  </a:schemeClr>
                </a:solidFill>
              </a:defRPr>
            </a:lvl1pPr>
          </a:lstStyle>
          <a:p>
            <a:fld id="{2BD75C19-2995-448E-B6BE-745C9802F51A}" type="slidenum">
              <a:rPr lang="en-GB" smtClean="0"/>
              <a:pPr/>
              <a:t>‹#›</a:t>
            </a:fld>
            <a:endParaRPr lang="en-GB" dirty="0"/>
          </a:p>
        </p:txBody>
      </p:sp>
      <p:sp>
        <p:nvSpPr>
          <p:cNvPr id="2" name="Title 1"/>
          <p:cNvSpPr>
            <a:spLocks noGrp="1"/>
          </p:cNvSpPr>
          <p:nvPr>
            <p:ph type="title"/>
          </p:nvPr>
        </p:nvSpPr>
        <p:spPr>
          <a:xfrm>
            <a:off x="840147" y="615200"/>
            <a:ext cx="8926902" cy="859826"/>
          </a:xfrm>
        </p:spPr>
        <p:txBody>
          <a:bodyPr/>
          <a:lstStyle>
            <a:lvl1pPr>
              <a:defRPr b="1">
                <a:solidFill>
                  <a:schemeClr val="bg1"/>
                </a:solidFill>
                <a:latin typeface="Segoe UI Light" panose="020B0502040204020203" pitchFamily="34" charset="0"/>
                <a:cs typeface="Segoe UI Light" panose="020B0502040204020203" pitchFamily="34" charset="0"/>
              </a:defRPr>
            </a:lvl1pPr>
          </a:lstStyle>
          <a:p>
            <a:r>
              <a:rPr lang="en-US" dirty="0"/>
              <a:t>Click to edit Master title style</a:t>
            </a:r>
            <a:endParaRPr lang="en-GB" dirty="0"/>
          </a:p>
        </p:txBody>
      </p:sp>
    </p:spTree>
    <p:extLst>
      <p:ext uri="{BB962C8B-B14F-4D97-AF65-F5344CB8AC3E}">
        <p14:creationId xmlns:p14="http://schemas.microsoft.com/office/powerpoint/2010/main" val="3989148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26F7D77A-6F63-AF17-A5AF-CBB6A1D6492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2643" y="509194"/>
            <a:ext cx="9381909" cy="1037421"/>
          </a:xfrm>
          <a:prstGeom prst="rect">
            <a:avLst/>
          </a:prstGeom>
        </p:spPr>
      </p:pic>
      <p:sp>
        <p:nvSpPr>
          <p:cNvPr id="3" name="Content Placeholder 2"/>
          <p:cNvSpPr>
            <a:spLocks noGrp="1"/>
          </p:cNvSpPr>
          <p:nvPr>
            <p:ph idx="1"/>
          </p:nvPr>
        </p:nvSpPr>
        <p:spPr/>
        <p:txBody>
          <a:bodyPr/>
          <a:lstStyle>
            <a:lvl1pPr>
              <a:lnSpc>
                <a:spcPct val="100000"/>
              </a:lnSpc>
              <a:spcAft>
                <a:spcPts val="300"/>
              </a:spcAft>
              <a:defRPr>
                <a:latin typeface="+mj-lt"/>
              </a:defRPr>
            </a:lvl1pPr>
            <a:lvl2pPr>
              <a:lnSpc>
                <a:spcPct val="100000"/>
              </a:lnSpc>
              <a:spcAft>
                <a:spcPts val="300"/>
              </a:spcAft>
              <a:defRPr>
                <a:latin typeface="+mj-lt"/>
              </a:defRPr>
            </a:lvl2pPr>
            <a:lvl3pPr>
              <a:lnSpc>
                <a:spcPct val="100000"/>
              </a:lnSpc>
              <a:spcAft>
                <a:spcPts val="300"/>
              </a:spcAft>
              <a:defRPr>
                <a:latin typeface="+mj-lt"/>
              </a:defRPr>
            </a:lvl3pPr>
            <a:lvl4pPr>
              <a:lnSpc>
                <a:spcPct val="100000"/>
              </a:lnSpc>
              <a:spcAft>
                <a:spcPts val="300"/>
              </a:spcAft>
              <a:defRPr>
                <a:latin typeface="+mj-lt"/>
              </a:defRPr>
            </a:lvl4pPr>
            <a:lvl5pPr>
              <a:lnSpc>
                <a:spcPct val="100000"/>
              </a:lnSpc>
              <a:spcAft>
                <a:spcPts val="300"/>
              </a:spcAft>
              <a:defRPr>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Title 1">
            <a:extLst>
              <a:ext uri="{FF2B5EF4-FFF2-40B4-BE49-F238E27FC236}">
                <a16:creationId xmlns:a16="http://schemas.microsoft.com/office/drawing/2014/main" id="{9D0D7F20-52A0-07F0-98D1-7384FD965BA2}"/>
              </a:ext>
            </a:extLst>
          </p:cNvPr>
          <p:cNvSpPr>
            <a:spLocks noGrp="1"/>
          </p:cNvSpPr>
          <p:nvPr>
            <p:ph type="title"/>
          </p:nvPr>
        </p:nvSpPr>
        <p:spPr>
          <a:xfrm>
            <a:off x="840147" y="615200"/>
            <a:ext cx="8926902" cy="859826"/>
          </a:xfrm>
        </p:spPr>
        <p:txBody>
          <a:bodyPr/>
          <a:lstStyle>
            <a:lvl1pPr>
              <a:defRPr b="1">
                <a:solidFill>
                  <a:schemeClr val="bg1"/>
                </a:solidFill>
                <a:latin typeface="Segoe UI Light" panose="020B0502040204020203" pitchFamily="34" charset="0"/>
                <a:cs typeface="Segoe UI Light" panose="020B0502040204020203" pitchFamily="34" charset="0"/>
              </a:defRPr>
            </a:lvl1pPr>
          </a:lstStyle>
          <a:p>
            <a:r>
              <a:rPr lang="en-US" dirty="0"/>
              <a:t>Click to edit Master title style</a:t>
            </a:r>
            <a:endParaRPr lang="en-GB" dirty="0"/>
          </a:p>
        </p:txBody>
      </p:sp>
      <p:sp>
        <p:nvSpPr>
          <p:cNvPr id="6" name="Slide Number Placeholder 4">
            <a:extLst>
              <a:ext uri="{FF2B5EF4-FFF2-40B4-BE49-F238E27FC236}">
                <a16:creationId xmlns:a16="http://schemas.microsoft.com/office/drawing/2014/main" id="{609E9044-E644-60A0-2ABC-3AA2AEA14E64}"/>
              </a:ext>
            </a:extLst>
          </p:cNvPr>
          <p:cNvSpPr>
            <a:spLocks noGrp="1"/>
          </p:cNvSpPr>
          <p:nvPr>
            <p:ph type="sldNum" sz="quarter" idx="12"/>
          </p:nvPr>
        </p:nvSpPr>
        <p:spPr>
          <a:xfrm>
            <a:off x="104269" y="6428542"/>
            <a:ext cx="2743200" cy="365125"/>
          </a:xfrm>
        </p:spPr>
        <p:txBody>
          <a:bodyPr/>
          <a:lstStyle>
            <a:lvl1pPr algn="l">
              <a:defRPr>
                <a:solidFill>
                  <a:schemeClr val="bg1">
                    <a:lumMod val="50000"/>
                  </a:schemeClr>
                </a:solidFill>
              </a:defRPr>
            </a:lvl1pPr>
          </a:lstStyle>
          <a:p>
            <a:fld id="{2BD75C19-2995-448E-B6BE-745C9802F51A}" type="slidenum">
              <a:rPr lang="en-GB" smtClean="0"/>
              <a:pPr/>
              <a:t>‹#›</a:t>
            </a:fld>
            <a:endParaRPr lang="en-GB" dirty="0"/>
          </a:p>
        </p:txBody>
      </p:sp>
    </p:spTree>
    <p:extLst>
      <p:ext uri="{BB962C8B-B14F-4D97-AF65-F5344CB8AC3E}">
        <p14:creationId xmlns:p14="http://schemas.microsoft.com/office/powerpoint/2010/main" val="260113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2398143"/>
            <a:ext cx="9597486" cy="2164332"/>
          </a:xfrm>
        </p:spPr>
        <p:txBody>
          <a:bodyPr anchor="ctr"/>
          <a:lstStyle>
            <a:lvl1pPr>
              <a:defRPr sz="6000" b="1">
                <a:latin typeface="Segoe UI Light" panose="020B0502040204020203" pitchFamily="34" charset="0"/>
                <a:cs typeface="Segoe UI Light" panose="020B0502040204020203" pitchFamily="34" charset="0"/>
              </a:defRPr>
            </a:lvl1pPr>
          </a:lstStyle>
          <a:p>
            <a:r>
              <a:rPr lang="en-US" dirty="0"/>
              <a:t>Click to edit Master title style</a:t>
            </a:r>
            <a:endParaRPr lang="en-GB"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Slide Number Placeholder 4">
            <a:extLst>
              <a:ext uri="{FF2B5EF4-FFF2-40B4-BE49-F238E27FC236}">
                <a16:creationId xmlns:a16="http://schemas.microsoft.com/office/drawing/2014/main" id="{2D0E64F0-F8C6-09F0-0E19-4E2905DEE0C7}"/>
              </a:ext>
            </a:extLst>
          </p:cNvPr>
          <p:cNvSpPr>
            <a:spLocks noGrp="1"/>
          </p:cNvSpPr>
          <p:nvPr>
            <p:ph type="sldNum" sz="quarter" idx="12"/>
          </p:nvPr>
        </p:nvSpPr>
        <p:spPr>
          <a:xfrm>
            <a:off x="104269" y="6428542"/>
            <a:ext cx="2743200" cy="365125"/>
          </a:xfrm>
        </p:spPr>
        <p:txBody>
          <a:bodyPr/>
          <a:lstStyle>
            <a:lvl1pPr algn="l">
              <a:defRPr>
                <a:solidFill>
                  <a:schemeClr val="bg1">
                    <a:lumMod val="50000"/>
                  </a:schemeClr>
                </a:solidFill>
              </a:defRPr>
            </a:lvl1pPr>
          </a:lstStyle>
          <a:p>
            <a:fld id="{2BD75C19-2995-448E-B6BE-745C9802F51A}" type="slidenum">
              <a:rPr lang="en-GB" smtClean="0"/>
              <a:pPr/>
              <a:t>‹#›</a:t>
            </a:fld>
            <a:endParaRPr lang="en-GB" dirty="0"/>
          </a:p>
        </p:txBody>
      </p:sp>
      <p:pic>
        <p:nvPicPr>
          <p:cNvPr id="5" name="Picture 4" descr="A close up of a logo&#10;&#10;Description automatically generated">
            <a:extLst>
              <a:ext uri="{FF2B5EF4-FFF2-40B4-BE49-F238E27FC236}">
                <a16:creationId xmlns:a16="http://schemas.microsoft.com/office/drawing/2014/main" id="{186ACDE2-4E19-17B7-EA17-DA8AE00C8D4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9975" y="498952"/>
            <a:ext cx="11345945" cy="1657786"/>
          </a:xfrm>
          <a:prstGeom prst="rect">
            <a:avLst/>
          </a:prstGeom>
        </p:spPr>
      </p:pic>
    </p:spTree>
    <p:extLst>
      <p:ext uri="{BB962C8B-B14F-4D97-AF65-F5344CB8AC3E}">
        <p14:creationId xmlns:p14="http://schemas.microsoft.com/office/powerpoint/2010/main" val="8937860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3FDD8EE-328E-29E8-E24D-24B9D9EB7C4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2643" y="509194"/>
            <a:ext cx="9381909" cy="1037421"/>
          </a:xfrm>
          <a:prstGeom prst="rect">
            <a:avLst/>
          </a:prstGeom>
        </p:spPr>
      </p:pic>
      <p:sp>
        <p:nvSpPr>
          <p:cNvPr id="3" name="Content Placeholder 2"/>
          <p:cNvSpPr>
            <a:spLocks noGrp="1"/>
          </p:cNvSpPr>
          <p:nvPr>
            <p:ph sz="half" idx="1"/>
          </p:nvPr>
        </p:nvSpPr>
        <p:spPr>
          <a:xfrm>
            <a:off x="838200" y="1825625"/>
            <a:ext cx="4303143" cy="4351338"/>
          </a:xfrm>
        </p:spPr>
        <p:txBody>
          <a:bodyPr/>
          <a:lstStyle>
            <a:lvl1pPr>
              <a:lnSpc>
                <a:spcPct val="100000"/>
              </a:lnSpc>
              <a:spcAft>
                <a:spcPts val="300"/>
              </a:spcAft>
              <a:defRPr>
                <a:latin typeface="+mj-lt"/>
              </a:defRPr>
            </a:lvl1pPr>
            <a:lvl2pPr>
              <a:lnSpc>
                <a:spcPct val="100000"/>
              </a:lnSpc>
              <a:spcAft>
                <a:spcPts val="300"/>
              </a:spcAft>
              <a:defRPr>
                <a:latin typeface="+mj-lt"/>
              </a:defRPr>
            </a:lvl2pPr>
            <a:lvl3pPr>
              <a:lnSpc>
                <a:spcPct val="100000"/>
              </a:lnSpc>
              <a:spcAft>
                <a:spcPts val="300"/>
              </a:spcAft>
              <a:defRPr>
                <a:latin typeface="+mj-lt"/>
              </a:defRPr>
            </a:lvl3pPr>
            <a:lvl4pPr>
              <a:lnSpc>
                <a:spcPct val="100000"/>
              </a:lnSpc>
              <a:spcAft>
                <a:spcPts val="300"/>
              </a:spcAft>
              <a:defRPr>
                <a:latin typeface="+mj-lt"/>
              </a:defRPr>
            </a:lvl4pPr>
            <a:lvl5pPr>
              <a:lnSpc>
                <a:spcPct val="100000"/>
              </a:lnSpc>
              <a:spcAft>
                <a:spcPts val="300"/>
              </a:spcAft>
              <a:defRPr>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Content Placeholder 3"/>
          <p:cNvSpPr>
            <a:spLocks noGrp="1"/>
          </p:cNvSpPr>
          <p:nvPr>
            <p:ph sz="half" idx="2"/>
          </p:nvPr>
        </p:nvSpPr>
        <p:spPr>
          <a:xfrm>
            <a:off x="5300932" y="1825625"/>
            <a:ext cx="4303143" cy="4351338"/>
          </a:xfrm>
        </p:spPr>
        <p:txBody>
          <a:bodyPr/>
          <a:lstStyle>
            <a:lvl1pPr>
              <a:lnSpc>
                <a:spcPct val="100000"/>
              </a:lnSpc>
              <a:spcAft>
                <a:spcPts val="300"/>
              </a:spcAft>
              <a:defRPr>
                <a:latin typeface="+mj-lt"/>
              </a:defRPr>
            </a:lvl1pPr>
            <a:lvl2pPr>
              <a:lnSpc>
                <a:spcPct val="100000"/>
              </a:lnSpc>
              <a:spcAft>
                <a:spcPts val="300"/>
              </a:spcAft>
              <a:defRPr>
                <a:latin typeface="+mj-lt"/>
              </a:defRPr>
            </a:lvl2pPr>
            <a:lvl3pPr>
              <a:lnSpc>
                <a:spcPct val="100000"/>
              </a:lnSpc>
              <a:spcAft>
                <a:spcPts val="300"/>
              </a:spcAft>
              <a:defRPr>
                <a:latin typeface="+mj-lt"/>
              </a:defRPr>
            </a:lvl3pPr>
            <a:lvl4pPr>
              <a:lnSpc>
                <a:spcPct val="100000"/>
              </a:lnSpc>
              <a:spcAft>
                <a:spcPts val="300"/>
              </a:spcAft>
              <a:defRPr>
                <a:latin typeface="+mj-lt"/>
              </a:defRPr>
            </a:lvl4pPr>
            <a:lvl5pPr>
              <a:lnSpc>
                <a:spcPct val="100000"/>
              </a:lnSpc>
              <a:spcAft>
                <a:spcPts val="300"/>
              </a:spcAft>
              <a:defRPr>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itle 1">
            <a:extLst>
              <a:ext uri="{FF2B5EF4-FFF2-40B4-BE49-F238E27FC236}">
                <a16:creationId xmlns:a16="http://schemas.microsoft.com/office/drawing/2014/main" id="{B7CB3393-3573-BCBE-2B0E-E6E46DB04FF0}"/>
              </a:ext>
            </a:extLst>
          </p:cNvPr>
          <p:cNvSpPr>
            <a:spLocks noGrp="1"/>
          </p:cNvSpPr>
          <p:nvPr>
            <p:ph type="title"/>
          </p:nvPr>
        </p:nvSpPr>
        <p:spPr>
          <a:xfrm>
            <a:off x="840147" y="615200"/>
            <a:ext cx="8926902" cy="859826"/>
          </a:xfrm>
        </p:spPr>
        <p:txBody>
          <a:bodyPr/>
          <a:lstStyle>
            <a:lvl1pPr>
              <a:defRPr b="1">
                <a:solidFill>
                  <a:schemeClr val="bg1"/>
                </a:solidFill>
                <a:latin typeface="Segoe UI Light" panose="020B0502040204020203" pitchFamily="34" charset="0"/>
                <a:cs typeface="Segoe UI Light" panose="020B0502040204020203" pitchFamily="34" charset="0"/>
              </a:defRPr>
            </a:lvl1pPr>
          </a:lstStyle>
          <a:p>
            <a:r>
              <a:rPr lang="en-US" dirty="0"/>
              <a:t>Click to edit Master title style</a:t>
            </a:r>
            <a:endParaRPr lang="en-GB" dirty="0"/>
          </a:p>
        </p:txBody>
      </p:sp>
      <p:sp>
        <p:nvSpPr>
          <p:cNvPr id="6" name="Slide Number Placeholder 4">
            <a:extLst>
              <a:ext uri="{FF2B5EF4-FFF2-40B4-BE49-F238E27FC236}">
                <a16:creationId xmlns:a16="http://schemas.microsoft.com/office/drawing/2014/main" id="{7C30B03B-7AE0-7B43-25A5-54FDCFD4BD93}"/>
              </a:ext>
            </a:extLst>
          </p:cNvPr>
          <p:cNvSpPr>
            <a:spLocks noGrp="1"/>
          </p:cNvSpPr>
          <p:nvPr>
            <p:ph type="sldNum" sz="quarter" idx="12"/>
          </p:nvPr>
        </p:nvSpPr>
        <p:spPr>
          <a:xfrm>
            <a:off x="104269" y="6428542"/>
            <a:ext cx="2743200" cy="365125"/>
          </a:xfrm>
        </p:spPr>
        <p:txBody>
          <a:bodyPr/>
          <a:lstStyle>
            <a:lvl1pPr algn="l">
              <a:defRPr>
                <a:solidFill>
                  <a:schemeClr val="bg1">
                    <a:lumMod val="50000"/>
                  </a:schemeClr>
                </a:solidFill>
              </a:defRPr>
            </a:lvl1pPr>
          </a:lstStyle>
          <a:p>
            <a:fld id="{2BD75C19-2995-448E-B6BE-745C9802F51A}" type="slidenum">
              <a:rPr lang="en-GB" smtClean="0"/>
              <a:pPr/>
              <a:t>‹#›</a:t>
            </a:fld>
            <a:endParaRPr lang="en-GB" dirty="0"/>
          </a:p>
        </p:txBody>
      </p:sp>
    </p:spTree>
    <p:extLst>
      <p:ext uri="{BB962C8B-B14F-4D97-AF65-F5344CB8AC3E}">
        <p14:creationId xmlns:p14="http://schemas.microsoft.com/office/powerpoint/2010/main" val="584291417"/>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39788" y="1681163"/>
            <a:ext cx="4442293" cy="823912"/>
          </a:xfrm>
        </p:spPr>
        <p:txBody>
          <a:bodyPr anchor="t">
            <a:normAutofit/>
          </a:bodyPr>
          <a:lstStyle>
            <a:lvl1pPr marL="0" indent="0">
              <a:lnSpc>
                <a:spcPct val="100000"/>
              </a:lnSpc>
              <a:spcAft>
                <a:spcPts val="300"/>
              </a:spcAft>
              <a:buNone/>
              <a:defRPr sz="32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4442293" cy="3684588"/>
          </a:xfrm>
        </p:spPr>
        <p:txBody>
          <a:bodyPr/>
          <a:lstStyle>
            <a:lvl1pPr>
              <a:lnSpc>
                <a:spcPct val="100000"/>
              </a:lnSpc>
              <a:spcAft>
                <a:spcPts val="300"/>
              </a:spcAft>
              <a:defRPr>
                <a:latin typeface="+mj-lt"/>
              </a:defRPr>
            </a:lvl1pPr>
            <a:lvl2pPr>
              <a:lnSpc>
                <a:spcPct val="100000"/>
              </a:lnSpc>
              <a:spcAft>
                <a:spcPts val="300"/>
              </a:spcAft>
              <a:defRPr>
                <a:latin typeface="+mj-lt"/>
              </a:defRPr>
            </a:lvl2pPr>
            <a:lvl3pPr>
              <a:lnSpc>
                <a:spcPct val="100000"/>
              </a:lnSpc>
              <a:spcAft>
                <a:spcPts val="300"/>
              </a:spcAft>
              <a:defRPr>
                <a:latin typeface="+mj-lt"/>
              </a:defRPr>
            </a:lvl3pPr>
            <a:lvl4pPr>
              <a:lnSpc>
                <a:spcPct val="100000"/>
              </a:lnSpc>
              <a:spcAft>
                <a:spcPts val="300"/>
              </a:spcAft>
              <a:defRPr>
                <a:latin typeface="+mj-lt"/>
              </a:defRPr>
            </a:lvl4pPr>
            <a:lvl5pPr>
              <a:lnSpc>
                <a:spcPct val="100000"/>
              </a:lnSpc>
              <a:spcAft>
                <a:spcPts val="300"/>
              </a:spcAft>
              <a:defRPr>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2" name="Picture 1">
            <a:extLst>
              <a:ext uri="{FF2B5EF4-FFF2-40B4-BE49-F238E27FC236}">
                <a16:creationId xmlns:a16="http://schemas.microsoft.com/office/drawing/2014/main" id="{FC5C07F4-9760-AB9E-7BAF-BB47F77E616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2643" y="509194"/>
            <a:ext cx="9381909" cy="1037421"/>
          </a:xfrm>
          <a:prstGeom prst="rect">
            <a:avLst/>
          </a:prstGeom>
        </p:spPr>
      </p:pic>
      <p:sp>
        <p:nvSpPr>
          <p:cNvPr id="5" name="Text Placeholder 4"/>
          <p:cNvSpPr>
            <a:spLocks noGrp="1"/>
          </p:cNvSpPr>
          <p:nvPr>
            <p:ph type="body" sz="quarter" idx="3"/>
          </p:nvPr>
        </p:nvSpPr>
        <p:spPr>
          <a:xfrm>
            <a:off x="5430328" y="1681163"/>
            <a:ext cx="4464170" cy="823912"/>
          </a:xfrm>
        </p:spPr>
        <p:txBody>
          <a:bodyPr anchor="t">
            <a:normAutofit/>
          </a:bodyPr>
          <a:lstStyle>
            <a:lvl1pPr marL="0" indent="0">
              <a:lnSpc>
                <a:spcPct val="100000"/>
              </a:lnSpc>
              <a:spcAft>
                <a:spcPts val="300"/>
              </a:spcAft>
              <a:buNone/>
              <a:defRPr sz="32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430328" y="2505075"/>
            <a:ext cx="4464170" cy="3684588"/>
          </a:xfrm>
        </p:spPr>
        <p:txBody>
          <a:bodyPr/>
          <a:lstStyle>
            <a:lvl1pPr>
              <a:lnSpc>
                <a:spcPct val="100000"/>
              </a:lnSpc>
              <a:spcAft>
                <a:spcPts val="300"/>
              </a:spcAft>
              <a:defRPr>
                <a:latin typeface="+mj-lt"/>
              </a:defRPr>
            </a:lvl1pPr>
            <a:lvl2pPr>
              <a:lnSpc>
                <a:spcPct val="100000"/>
              </a:lnSpc>
              <a:spcAft>
                <a:spcPts val="300"/>
              </a:spcAft>
              <a:defRPr>
                <a:latin typeface="+mj-lt"/>
              </a:defRPr>
            </a:lvl2pPr>
            <a:lvl3pPr>
              <a:lnSpc>
                <a:spcPct val="100000"/>
              </a:lnSpc>
              <a:spcAft>
                <a:spcPts val="300"/>
              </a:spcAft>
              <a:defRPr>
                <a:latin typeface="+mj-lt"/>
              </a:defRPr>
            </a:lvl3pPr>
            <a:lvl4pPr>
              <a:lnSpc>
                <a:spcPct val="100000"/>
              </a:lnSpc>
              <a:spcAft>
                <a:spcPts val="300"/>
              </a:spcAft>
              <a:defRPr>
                <a:latin typeface="+mj-lt"/>
              </a:defRPr>
            </a:lvl4pPr>
            <a:lvl5pPr>
              <a:lnSpc>
                <a:spcPct val="100000"/>
              </a:lnSpc>
              <a:spcAft>
                <a:spcPts val="300"/>
              </a:spcAft>
              <a:defRPr>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Title 1">
            <a:extLst>
              <a:ext uri="{FF2B5EF4-FFF2-40B4-BE49-F238E27FC236}">
                <a16:creationId xmlns:a16="http://schemas.microsoft.com/office/drawing/2014/main" id="{CFCFA880-5CD9-F8AE-0083-739DE78FCB2C}"/>
              </a:ext>
            </a:extLst>
          </p:cNvPr>
          <p:cNvSpPr>
            <a:spLocks noGrp="1"/>
          </p:cNvSpPr>
          <p:nvPr>
            <p:ph type="title"/>
          </p:nvPr>
        </p:nvSpPr>
        <p:spPr>
          <a:xfrm>
            <a:off x="840147" y="615200"/>
            <a:ext cx="8926902" cy="859826"/>
          </a:xfrm>
        </p:spPr>
        <p:txBody>
          <a:bodyPr/>
          <a:lstStyle>
            <a:lvl1pPr>
              <a:defRPr b="1">
                <a:solidFill>
                  <a:schemeClr val="bg1"/>
                </a:solidFill>
                <a:latin typeface="Segoe UI Light" panose="020B0502040204020203" pitchFamily="34" charset="0"/>
                <a:cs typeface="Segoe UI Light" panose="020B0502040204020203" pitchFamily="34" charset="0"/>
              </a:defRPr>
            </a:lvl1pPr>
          </a:lstStyle>
          <a:p>
            <a:r>
              <a:rPr lang="en-US" dirty="0"/>
              <a:t>Click to edit Master title style</a:t>
            </a:r>
            <a:endParaRPr lang="en-GB" dirty="0"/>
          </a:p>
        </p:txBody>
      </p:sp>
      <p:sp>
        <p:nvSpPr>
          <p:cNvPr id="8" name="Slide Number Placeholder 4">
            <a:extLst>
              <a:ext uri="{FF2B5EF4-FFF2-40B4-BE49-F238E27FC236}">
                <a16:creationId xmlns:a16="http://schemas.microsoft.com/office/drawing/2014/main" id="{4748E8DC-122C-7C4A-983A-83D787E6F189}"/>
              </a:ext>
            </a:extLst>
          </p:cNvPr>
          <p:cNvSpPr>
            <a:spLocks noGrp="1"/>
          </p:cNvSpPr>
          <p:nvPr>
            <p:ph type="sldNum" sz="quarter" idx="12"/>
          </p:nvPr>
        </p:nvSpPr>
        <p:spPr>
          <a:xfrm>
            <a:off x="104269" y="6428542"/>
            <a:ext cx="2743200" cy="365125"/>
          </a:xfrm>
        </p:spPr>
        <p:txBody>
          <a:bodyPr/>
          <a:lstStyle>
            <a:lvl1pPr algn="l">
              <a:defRPr>
                <a:solidFill>
                  <a:schemeClr val="bg1">
                    <a:lumMod val="50000"/>
                  </a:schemeClr>
                </a:solidFill>
              </a:defRPr>
            </a:lvl1pPr>
          </a:lstStyle>
          <a:p>
            <a:fld id="{2BD75C19-2995-448E-B6BE-745C9802F51A}" type="slidenum">
              <a:rPr lang="en-GB" smtClean="0"/>
              <a:pPr/>
              <a:t>‹#›</a:t>
            </a:fld>
            <a:endParaRPr lang="en-GB" dirty="0"/>
          </a:p>
        </p:txBody>
      </p:sp>
    </p:spTree>
    <p:extLst>
      <p:ext uri="{BB962C8B-B14F-4D97-AF65-F5344CB8AC3E}">
        <p14:creationId xmlns:p14="http://schemas.microsoft.com/office/powerpoint/2010/main" val="3546966428"/>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C4771B51-5BE8-24DE-03CA-75AED869FA5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2643" y="509194"/>
            <a:ext cx="9381909" cy="1037421"/>
          </a:xfrm>
          <a:prstGeom prst="rect">
            <a:avLst/>
          </a:prstGeom>
        </p:spPr>
      </p:pic>
      <p:sp>
        <p:nvSpPr>
          <p:cNvPr id="3" name="Title 1">
            <a:extLst>
              <a:ext uri="{FF2B5EF4-FFF2-40B4-BE49-F238E27FC236}">
                <a16:creationId xmlns:a16="http://schemas.microsoft.com/office/drawing/2014/main" id="{44751FE7-0C05-785D-2907-1A6A2257AF8F}"/>
              </a:ext>
            </a:extLst>
          </p:cNvPr>
          <p:cNvSpPr>
            <a:spLocks noGrp="1"/>
          </p:cNvSpPr>
          <p:nvPr>
            <p:ph type="title"/>
          </p:nvPr>
        </p:nvSpPr>
        <p:spPr>
          <a:xfrm>
            <a:off x="840147" y="615200"/>
            <a:ext cx="8926902" cy="859826"/>
          </a:xfrm>
        </p:spPr>
        <p:txBody>
          <a:bodyPr/>
          <a:lstStyle>
            <a:lvl1pPr>
              <a:defRPr b="1">
                <a:solidFill>
                  <a:schemeClr val="bg1"/>
                </a:solidFill>
                <a:latin typeface="Segoe UI Light" panose="020B0502040204020203" pitchFamily="34" charset="0"/>
                <a:cs typeface="Segoe UI Light" panose="020B0502040204020203" pitchFamily="34" charset="0"/>
              </a:defRPr>
            </a:lvl1pPr>
          </a:lstStyle>
          <a:p>
            <a:r>
              <a:rPr lang="en-US" dirty="0"/>
              <a:t>Click to edit Master title style</a:t>
            </a:r>
            <a:endParaRPr lang="en-GB" dirty="0"/>
          </a:p>
        </p:txBody>
      </p:sp>
      <p:sp>
        <p:nvSpPr>
          <p:cNvPr id="4" name="Slide Number Placeholder 4">
            <a:extLst>
              <a:ext uri="{FF2B5EF4-FFF2-40B4-BE49-F238E27FC236}">
                <a16:creationId xmlns:a16="http://schemas.microsoft.com/office/drawing/2014/main" id="{A63605C9-7934-B01F-0E23-C54C7EE25577}"/>
              </a:ext>
            </a:extLst>
          </p:cNvPr>
          <p:cNvSpPr>
            <a:spLocks noGrp="1"/>
          </p:cNvSpPr>
          <p:nvPr>
            <p:ph type="sldNum" sz="quarter" idx="12"/>
          </p:nvPr>
        </p:nvSpPr>
        <p:spPr>
          <a:xfrm>
            <a:off x="104269" y="6428542"/>
            <a:ext cx="2743200" cy="365125"/>
          </a:xfrm>
        </p:spPr>
        <p:txBody>
          <a:bodyPr/>
          <a:lstStyle>
            <a:lvl1pPr algn="l">
              <a:defRPr>
                <a:solidFill>
                  <a:schemeClr val="bg1">
                    <a:lumMod val="50000"/>
                  </a:schemeClr>
                </a:solidFill>
              </a:defRPr>
            </a:lvl1pPr>
          </a:lstStyle>
          <a:p>
            <a:fld id="{2BD75C19-2995-448E-B6BE-745C9802F51A}" type="slidenum">
              <a:rPr lang="en-GB" smtClean="0"/>
              <a:pPr/>
              <a:t>‹#›</a:t>
            </a:fld>
            <a:endParaRPr lang="en-GB" dirty="0"/>
          </a:p>
        </p:txBody>
      </p:sp>
    </p:spTree>
    <p:extLst>
      <p:ext uri="{BB962C8B-B14F-4D97-AF65-F5344CB8AC3E}">
        <p14:creationId xmlns:p14="http://schemas.microsoft.com/office/powerpoint/2010/main" val="19930752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E6A28733-183A-4A0D-BEC3-458DC6526407}"/>
              </a:ext>
            </a:extLst>
          </p:cNvPr>
          <p:cNvSpPr/>
          <p:nvPr userDrawn="1"/>
        </p:nvSpPr>
        <p:spPr>
          <a:xfrm>
            <a:off x="278831" y="4665644"/>
            <a:ext cx="1591060" cy="1591060"/>
          </a:xfrm>
          <a:prstGeom prst="ellipse">
            <a:avLst/>
          </a:prstGeom>
          <a:solidFill>
            <a:srgbClr val="B53471">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val 6">
            <a:extLst>
              <a:ext uri="{FF2B5EF4-FFF2-40B4-BE49-F238E27FC236}">
                <a16:creationId xmlns:a16="http://schemas.microsoft.com/office/drawing/2014/main" id="{BC6D1DA8-AC0C-47FD-BEAE-24C06245D1BC}"/>
              </a:ext>
            </a:extLst>
          </p:cNvPr>
          <p:cNvSpPr/>
          <p:nvPr userDrawn="1"/>
        </p:nvSpPr>
        <p:spPr>
          <a:xfrm>
            <a:off x="278831" y="4042500"/>
            <a:ext cx="397533" cy="397533"/>
          </a:xfrm>
          <a:prstGeom prst="ellipse">
            <a:avLst/>
          </a:prstGeom>
          <a:solidFill>
            <a:srgbClr val="1289A7">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Oval 7">
            <a:extLst>
              <a:ext uri="{FF2B5EF4-FFF2-40B4-BE49-F238E27FC236}">
                <a16:creationId xmlns:a16="http://schemas.microsoft.com/office/drawing/2014/main" id="{41302FB2-BB54-4A76-A988-B6FAABE3938E}"/>
              </a:ext>
            </a:extLst>
          </p:cNvPr>
          <p:cNvSpPr/>
          <p:nvPr userDrawn="1"/>
        </p:nvSpPr>
        <p:spPr>
          <a:xfrm>
            <a:off x="1574610" y="5354275"/>
            <a:ext cx="854650" cy="854650"/>
          </a:xfrm>
          <a:prstGeom prst="ellipse">
            <a:avLst/>
          </a:prstGeom>
          <a:solidFill>
            <a:srgbClr val="F79F1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 name="Slide Number Placeholder 4">
            <a:extLst>
              <a:ext uri="{FF2B5EF4-FFF2-40B4-BE49-F238E27FC236}">
                <a16:creationId xmlns:a16="http://schemas.microsoft.com/office/drawing/2014/main" id="{F8D717A5-C0B2-37A5-79B5-A8D61BD90CD2}"/>
              </a:ext>
            </a:extLst>
          </p:cNvPr>
          <p:cNvSpPr>
            <a:spLocks noGrp="1"/>
          </p:cNvSpPr>
          <p:nvPr>
            <p:ph type="sldNum" sz="quarter" idx="12"/>
          </p:nvPr>
        </p:nvSpPr>
        <p:spPr>
          <a:xfrm>
            <a:off x="104269" y="6428542"/>
            <a:ext cx="2743200" cy="365125"/>
          </a:xfrm>
        </p:spPr>
        <p:txBody>
          <a:bodyPr/>
          <a:lstStyle>
            <a:lvl1pPr algn="l">
              <a:defRPr>
                <a:solidFill>
                  <a:schemeClr val="bg1">
                    <a:lumMod val="50000"/>
                  </a:schemeClr>
                </a:solidFill>
              </a:defRPr>
            </a:lvl1pPr>
          </a:lstStyle>
          <a:p>
            <a:fld id="{2BD75C19-2995-448E-B6BE-745C9802F51A}" type="slidenum">
              <a:rPr lang="en-GB" smtClean="0"/>
              <a:pPr/>
              <a:t>‹#›</a:t>
            </a:fld>
            <a:endParaRPr lang="en-GB" dirty="0"/>
          </a:p>
        </p:txBody>
      </p:sp>
    </p:spTree>
    <p:extLst>
      <p:ext uri="{BB962C8B-B14F-4D97-AF65-F5344CB8AC3E}">
        <p14:creationId xmlns:p14="http://schemas.microsoft.com/office/powerpoint/2010/main" val="1239883180"/>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3D212CB6-2F86-C31D-4B41-5345BC1A187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9788" y="1120381"/>
            <a:ext cx="3929061" cy="929865"/>
          </a:xfrm>
          <a:prstGeom prst="rect">
            <a:avLst/>
          </a:prstGeom>
        </p:spPr>
      </p:pic>
      <p:sp>
        <p:nvSpPr>
          <p:cNvPr id="3" name="Content Placeholder 2"/>
          <p:cNvSpPr>
            <a:spLocks noGrp="1"/>
          </p:cNvSpPr>
          <p:nvPr>
            <p:ph idx="1"/>
          </p:nvPr>
        </p:nvSpPr>
        <p:spPr>
          <a:xfrm>
            <a:off x="5183188" y="987425"/>
            <a:ext cx="5487687" cy="4873625"/>
          </a:xfrm>
        </p:spPr>
        <p:txBody>
          <a:bodyPr/>
          <a:lstStyle>
            <a:lvl1pPr>
              <a:lnSpc>
                <a:spcPct val="100000"/>
              </a:lnSpc>
              <a:spcAft>
                <a:spcPts val="300"/>
              </a:spcAft>
              <a:defRPr sz="3200">
                <a:latin typeface="+mj-lt"/>
              </a:defRPr>
            </a:lvl1pPr>
            <a:lvl2pPr>
              <a:lnSpc>
                <a:spcPct val="100000"/>
              </a:lnSpc>
              <a:spcAft>
                <a:spcPts val="300"/>
              </a:spcAft>
              <a:defRPr sz="2800">
                <a:latin typeface="+mj-lt"/>
              </a:defRPr>
            </a:lvl2pPr>
            <a:lvl3pPr>
              <a:lnSpc>
                <a:spcPct val="100000"/>
              </a:lnSpc>
              <a:spcAft>
                <a:spcPts val="300"/>
              </a:spcAft>
              <a:defRPr sz="2400">
                <a:latin typeface="+mj-lt"/>
              </a:defRPr>
            </a:lvl3pPr>
            <a:lvl4pPr>
              <a:lnSpc>
                <a:spcPct val="100000"/>
              </a:lnSpc>
              <a:spcAft>
                <a:spcPts val="300"/>
              </a:spcAft>
              <a:defRPr sz="2000">
                <a:latin typeface="+mj-lt"/>
              </a:defRPr>
            </a:lvl4pPr>
            <a:lvl5pPr>
              <a:lnSpc>
                <a:spcPct val="100000"/>
              </a:lnSpc>
              <a:spcAft>
                <a:spcPts val="300"/>
              </a:spcAft>
              <a:defRPr sz="2000">
                <a:latin typeface="+mj-lt"/>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lnSpc>
                <a:spcPct val="100000"/>
              </a:lnSpc>
              <a:spcAft>
                <a:spcPts val="300"/>
              </a:spcAft>
              <a:buNone/>
              <a:defRPr sz="1600">
                <a:latin typeface="+mj-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2" name="Title 1"/>
          <p:cNvSpPr>
            <a:spLocks noGrp="1"/>
          </p:cNvSpPr>
          <p:nvPr>
            <p:ph type="title"/>
          </p:nvPr>
        </p:nvSpPr>
        <p:spPr>
          <a:xfrm>
            <a:off x="836612" y="1120382"/>
            <a:ext cx="3932237" cy="937018"/>
          </a:xfrm>
        </p:spPr>
        <p:txBody>
          <a:bodyPr anchor="b">
            <a:normAutofit/>
          </a:bodyPr>
          <a:lstStyle>
            <a:lvl1pPr>
              <a:defRPr sz="3200" b="1">
                <a:solidFill>
                  <a:schemeClr val="bg1"/>
                </a:solidFill>
                <a:latin typeface="Segoe UI Light" panose="020B0502040204020203" pitchFamily="34" charset="0"/>
                <a:cs typeface="Segoe UI Light" panose="020B0502040204020203" pitchFamily="34" charset="0"/>
              </a:defRPr>
            </a:lvl1pPr>
          </a:lstStyle>
          <a:p>
            <a:r>
              <a:rPr lang="en-US" dirty="0"/>
              <a:t>Click to edit Master title style</a:t>
            </a:r>
            <a:endParaRPr lang="en-GB" dirty="0"/>
          </a:p>
        </p:txBody>
      </p:sp>
      <p:sp>
        <p:nvSpPr>
          <p:cNvPr id="5" name="Slide Number Placeholder 4">
            <a:extLst>
              <a:ext uri="{FF2B5EF4-FFF2-40B4-BE49-F238E27FC236}">
                <a16:creationId xmlns:a16="http://schemas.microsoft.com/office/drawing/2014/main" id="{13B887A3-A177-CD70-DD90-B66DB48CD428}"/>
              </a:ext>
            </a:extLst>
          </p:cNvPr>
          <p:cNvSpPr>
            <a:spLocks noGrp="1"/>
          </p:cNvSpPr>
          <p:nvPr>
            <p:ph type="sldNum" sz="quarter" idx="12"/>
          </p:nvPr>
        </p:nvSpPr>
        <p:spPr>
          <a:xfrm>
            <a:off x="104269" y="6428542"/>
            <a:ext cx="2743200" cy="365125"/>
          </a:xfrm>
        </p:spPr>
        <p:txBody>
          <a:bodyPr/>
          <a:lstStyle>
            <a:lvl1pPr algn="l">
              <a:defRPr>
                <a:solidFill>
                  <a:schemeClr val="bg1">
                    <a:lumMod val="50000"/>
                  </a:schemeClr>
                </a:solidFill>
              </a:defRPr>
            </a:lvl1pPr>
          </a:lstStyle>
          <a:p>
            <a:fld id="{2BD75C19-2995-448E-B6BE-745C9802F51A}" type="slidenum">
              <a:rPr lang="en-GB" smtClean="0"/>
              <a:pPr/>
              <a:t>‹#›</a:t>
            </a:fld>
            <a:endParaRPr lang="en-GB" dirty="0"/>
          </a:p>
        </p:txBody>
      </p:sp>
    </p:spTree>
    <p:extLst>
      <p:ext uri="{BB962C8B-B14F-4D97-AF65-F5344CB8AC3E}">
        <p14:creationId xmlns:p14="http://schemas.microsoft.com/office/powerpoint/2010/main" val="38467319"/>
      </p:ext>
    </p:extLst>
  </p:cSld>
  <p:clrMapOvr>
    <a:masterClrMapping/>
  </p:clrMapOvr>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a:p>
        </p:txBody>
      </p:sp>
      <p:sp>
        <p:nvSpPr>
          <p:cNvPr id="7" name="Rectangle 6"/>
          <p:cNvSpPr/>
          <p:nvPr userDrawn="1"/>
        </p:nvSpPr>
        <p:spPr>
          <a:xfrm>
            <a:off x="0" y="6356350"/>
            <a:ext cx="12192000" cy="501650"/>
          </a:xfrm>
          <a:prstGeom prst="rect">
            <a:avLst/>
          </a:prstGeom>
          <a:solidFill>
            <a:srgbClr val="3A3A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Slide Number Placeholder 5"/>
          <p:cNvSpPr>
            <a:spLocks noGrp="1"/>
          </p:cNvSpPr>
          <p:nvPr>
            <p:ph type="sldNum" sz="quarter" idx="4"/>
          </p:nvPr>
        </p:nvSpPr>
        <p:spPr>
          <a:xfrm>
            <a:off x="0" y="6424612"/>
            <a:ext cx="2743200" cy="365125"/>
          </a:xfrm>
          <a:prstGeom prst="rect">
            <a:avLst/>
          </a:prstGeom>
        </p:spPr>
        <p:txBody>
          <a:bodyPr vert="horz" lIns="91440" tIns="45720" rIns="91440" bIns="45720" rtlCol="0" anchor="ctr"/>
          <a:lstStyle>
            <a:lvl1pPr algn="l">
              <a:defRPr sz="1200">
                <a:solidFill>
                  <a:schemeClr val="tx1">
                    <a:tint val="75000"/>
                  </a:schemeClr>
                </a:solidFill>
                <a:latin typeface="+mj-lt"/>
              </a:defRPr>
            </a:lvl1pPr>
          </a:lstStyle>
          <a:p>
            <a:fld id="{2BD75C19-2995-448E-B6BE-745C9802F51A}" type="slidenum">
              <a:rPr lang="en-GB" smtClean="0"/>
              <a:pPr/>
              <a:t>‹#›</a:t>
            </a:fld>
            <a:endParaRPr lang="en-GB" dirty="0"/>
          </a:p>
        </p:txBody>
      </p:sp>
      <p:pic>
        <p:nvPicPr>
          <p:cNvPr id="8" name="Picture 7" descr="A colorful circles and lines&#10;&#10;Description automatically generated with medium confidence">
            <a:extLst>
              <a:ext uri="{FF2B5EF4-FFF2-40B4-BE49-F238E27FC236}">
                <a16:creationId xmlns:a16="http://schemas.microsoft.com/office/drawing/2014/main" id="{0C69AA66-B1C6-9056-1ECA-69012404EDE3}"/>
              </a:ext>
            </a:extLst>
          </p:cNvPr>
          <p:cNvPicPr>
            <a:picLocks noChangeAspect="1"/>
          </p:cNvPicPr>
          <p:nvPr userDrawn="1"/>
        </p:nvPicPr>
        <p:blipFill rotWithShape="1">
          <a:blip r:embed="rId15">
            <a:alphaModFix amt="35000"/>
            <a:extLst>
              <a:ext uri="{28A0092B-C50C-407E-A947-70E740481C1C}">
                <a14:useLocalDpi xmlns:a14="http://schemas.microsoft.com/office/drawing/2010/main" val="0"/>
              </a:ext>
            </a:extLst>
          </a:blip>
          <a:srcRect r="46606" b="37017"/>
          <a:stretch/>
        </p:blipFill>
        <p:spPr>
          <a:xfrm>
            <a:off x="9531091" y="4041741"/>
            <a:ext cx="2660909" cy="2816259"/>
          </a:xfrm>
          <a:prstGeom prst="rect">
            <a:avLst/>
          </a:prstGeom>
        </p:spPr>
      </p:pic>
    </p:spTree>
    <p:extLst>
      <p:ext uri="{BB962C8B-B14F-4D97-AF65-F5344CB8AC3E}">
        <p14:creationId xmlns:p14="http://schemas.microsoft.com/office/powerpoint/2010/main" val="2682196288"/>
      </p:ext>
    </p:extLst>
  </p:cSld>
  <p:clrMap bg1="lt1" tx1="dk1" bg2="lt2" tx2="dk2" accent1="accent1" accent2="accent2" accent3="accent3" accent4="accent4" accent5="accent5" accent6="accent6" hlink="hlink" folHlink="folHlink"/>
  <p:sldLayoutIdLst>
    <p:sldLayoutId id="2147484182" r:id="rId1"/>
    <p:sldLayoutId id="2147484193" r:id="rId2"/>
    <p:sldLayoutId id="2147484183" r:id="rId3"/>
    <p:sldLayoutId id="2147484184" r:id="rId4"/>
    <p:sldLayoutId id="2147484185" r:id="rId5"/>
    <p:sldLayoutId id="2147484186" r:id="rId6"/>
    <p:sldLayoutId id="2147484187" r:id="rId7"/>
    <p:sldLayoutId id="2147484188" r:id="rId8"/>
    <p:sldLayoutId id="2147484189" r:id="rId9"/>
    <p:sldLayoutId id="2147484190" r:id="rId10"/>
    <p:sldLayoutId id="2147484191" r:id="rId11"/>
    <p:sldLayoutId id="2147484192" r:id="rId12"/>
    <p:sldLayoutId id="2147484194" r:id="rId13"/>
  </p:sldLayoutIdLst>
  <p:hf hdr="0" ftr="0" dt="0"/>
  <p:txStyles>
    <p:titleStyle>
      <a:lvl1pPr algn="l" defTabSz="914400" rtl="0" eaLnBrk="1" latinLnBrk="0" hangingPunct="1">
        <a:lnSpc>
          <a:spcPct val="90000"/>
        </a:lnSpc>
        <a:spcBef>
          <a:spcPct val="0"/>
        </a:spcBef>
        <a:buNone/>
        <a:defRPr sz="4400" b="1" kern="1200">
          <a:solidFill>
            <a:schemeClr val="tx1"/>
          </a:solidFill>
          <a:latin typeface="Segoe UI Light" panose="020B0502040204020203" pitchFamily="34" charset="0"/>
          <a:ea typeface="+mj-ea"/>
          <a:cs typeface="Segoe UI Light" panose="020B0502040204020203" pitchFamily="34" charset="0"/>
        </a:defRPr>
      </a:lvl1pPr>
    </p:titleStyle>
    <p:bodyStyle>
      <a:lvl1pPr marL="228600" indent="-228600" algn="l" defTabSz="914400" rtl="0" eaLnBrk="1" latinLnBrk="0" hangingPunct="1">
        <a:lnSpc>
          <a:spcPct val="100000"/>
        </a:lnSpc>
        <a:spcBef>
          <a:spcPts val="1000"/>
        </a:spcBef>
        <a:spcAft>
          <a:spcPts val="300"/>
        </a:spcAft>
        <a:buFont typeface="Arial" panose="020B0604020202020204" pitchFamily="34" charset="0"/>
        <a:buChar char="•"/>
        <a:defRPr sz="2800" kern="1200">
          <a:solidFill>
            <a:schemeClr val="tx1"/>
          </a:solidFill>
          <a:latin typeface="+mj-lt"/>
          <a:ea typeface="+mn-ea"/>
          <a:cs typeface="+mn-cs"/>
        </a:defRPr>
      </a:lvl1pPr>
      <a:lvl2pPr marL="685800" indent="-228600" algn="l" defTabSz="914400" rtl="0" eaLnBrk="1" latinLnBrk="0" hangingPunct="1">
        <a:lnSpc>
          <a:spcPct val="100000"/>
        </a:lnSpc>
        <a:spcBef>
          <a:spcPts val="0"/>
        </a:spcBef>
        <a:spcAft>
          <a:spcPts val="300"/>
        </a:spcAft>
        <a:buFont typeface="Arial" panose="020B0604020202020204" pitchFamily="34" charset="0"/>
        <a:buChar char="•"/>
        <a:defRPr sz="2400" kern="1200">
          <a:solidFill>
            <a:schemeClr val="tx1"/>
          </a:solidFill>
          <a:latin typeface="+mj-lt"/>
          <a:ea typeface="+mn-ea"/>
          <a:cs typeface="+mn-cs"/>
        </a:defRPr>
      </a:lvl2pPr>
      <a:lvl3pPr marL="1143000" indent="-228600" algn="l" defTabSz="914400" rtl="0" eaLnBrk="1" latinLnBrk="0" hangingPunct="1">
        <a:lnSpc>
          <a:spcPct val="100000"/>
        </a:lnSpc>
        <a:spcBef>
          <a:spcPts val="500"/>
        </a:spcBef>
        <a:spcAft>
          <a:spcPts val="300"/>
        </a:spcAft>
        <a:buFont typeface="Arial" panose="020B0604020202020204" pitchFamily="34" charset="0"/>
        <a:buChar char="•"/>
        <a:defRPr sz="2000" kern="1200">
          <a:solidFill>
            <a:schemeClr val="tx1"/>
          </a:solidFill>
          <a:latin typeface="+mj-lt"/>
          <a:ea typeface="+mn-ea"/>
          <a:cs typeface="+mn-cs"/>
        </a:defRPr>
      </a:lvl3pPr>
      <a:lvl4pPr marL="1600200" indent="-228600" algn="l" defTabSz="914400" rtl="0" eaLnBrk="1" latinLnBrk="0" hangingPunct="1">
        <a:lnSpc>
          <a:spcPct val="100000"/>
        </a:lnSpc>
        <a:spcBef>
          <a:spcPts val="500"/>
        </a:spcBef>
        <a:spcAft>
          <a:spcPts val="300"/>
        </a:spcAft>
        <a:buFont typeface="Arial" panose="020B0604020202020204" pitchFamily="34" charset="0"/>
        <a:buChar char="•"/>
        <a:defRPr sz="1800" kern="1200">
          <a:solidFill>
            <a:schemeClr val="tx1"/>
          </a:solidFill>
          <a:latin typeface="+mj-lt"/>
          <a:ea typeface="+mn-ea"/>
          <a:cs typeface="+mn-cs"/>
        </a:defRPr>
      </a:lvl4pPr>
      <a:lvl5pPr marL="2057400" indent="-228600" algn="l" defTabSz="914400" rtl="0" eaLnBrk="1" latinLnBrk="0" hangingPunct="1">
        <a:lnSpc>
          <a:spcPct val="100000"/>
        </a:lnSpc>
        <a:spcBef>
          <a:spcPts val="500"/>
        </a:spcBef>
        <a:spcAft>
          <a:spcPts val="300"/>
        </a:spcAft>
        <a:buFont typeface="Arial" panose="020B0604020202020204" pitchFamily="34" charset="0"/>
        <a:buChar char="•"/>
        <a:defRPr sz="1800" kern="120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8.xml"/><Relationship Id="rId5" Type="http://schemas.openxmlformats.org/officeDocument/2006/relationships/image" Target="../media/image2.png"/><Relationship Id="rId4" Type="http://schemas.openxmlformats.org/officeDocument/2006/relationships/image" Target="../media/image6.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5.xml"/><Relationship Id="rId5" Type="http://schemas.openxmlformats.org/officeDocument/2006/relationships/image" Target="../media/image10.jpg"/><Relationship Id="rId4" Type="http://schemas.openxmlformats.org/officeDocument/2006/relationships/image" Target="../media/image9.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6.xml"/><Relationship Id="rId1" Type="http://schemas.openxmlformats.org/officeDocument/2006/relationships/slideLayout" Target="../slideLayouts/slideLayout5.xml"/><Relationship Id="rId4" Type="http://schemas.openxmlformats.org/officeDocument/2006/relationships/image" Target="../media/image1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ooter Placeholder 3"/>
          <p:cNvSpPr txBox="1">
            <a:spLocks/>
          </p:cNvSpPr>
          <p:nvPr/>
        </p:nvSpPr>
        <p:spPr>
          <a:xfrm>
            <a:off x="7924800" y="6428541"/>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3" name="Slide Number Placeholder 3">
            <a:extLst>
              <a:ext uri="{FF2B5EF4-FFF2-40B4-BE49-F238E27FC236}">
                <a16:creationId xmlns:a16="http://schemas.microsoft.com/office/drawing/2014/main" id="{9D3E95A0-CE84-C59D-3DA9-DD39247E6086}"/>
              </a:ext>
            </a:extLst>
          </p:cNvPr>
          <p:cNvSpPr>
            <a:spLocks noGrp="1"/>
          </p:cNvSpPr>
          <p:nvPr>
            <p:ph type="sldNum" sz="quarter" idx="12"/>
          </p:nvPr>
        </p:nvSpPr>
        <p:spPr>
          <a:xfrm>
            <a:off x="152400" y="6434304"/>
            <a:ext cx="2743200" cy="365125"/>
          </a:xfrm>
        </p:spPr>
        <p:txBody>
          <a:bodyPr/>
          <a:lstStyle/>
          <a:p>
            <a:fld id="{2BD75C19-2995-448E-B6BE-745C9802F51A}" type="slidenum">
              <a:rPr lang="en-GB" smtClean="0">
                <a:latin typeface="Segoe UI Light" panose="020B0502040204020203" pitchFamily="34" charset="0"/>
                <a:cs typeface="Segoe UI Light" panose="020B0502040204020203" pitchFamily="34" charset="0"/>
              </a:rPr>
              <a:pPr/>
              <a:t>1</a:t>
            </a:fld>
            <a:endParaRPr lang="en-GB" dirty="0">
              <a:latin typeface="Segoe UI Light" panose="020B0502040204020203" pitchFamily="34" charset="0"/>
              <a:cs typeface="Segoe UI Light" panose="020B0502040204020203" pitchFamily="34" charset="0"/>
            </a:endParaRPr>
          </a:p>
        </p:txBody>
      </p:sp>
      <p:sp>
        <p:nvSpPr>
          <p:cNvPr id="2" name="Title 1">
            <a:extLst>
              <a:ext uri="{FF2B5EF4-FFF2-40B4-BE49-F238E27FC236}">
                <a16:creationId xmlns:a16="http://schemas.microsoft.com/office/drawing/2014/main" id="{A48F7BE8-C526-4525-22D1-87DFB413F96B}"/>
              </a:ext>
            </a:extLst>
          </p:cNvPr>
          <p:cNvSpPr txBox="1">
            <a:spLocks/>
          </p:cNvSpPr>
          <p:nvPr/>
        </p:nvSpPr>
        <p:spPr>
          <a:xfrm>
            <a:off x="385864" y="2490281"/>
            <a:ext cx="10447236" cy="2348419"/>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defTabSz="914400" rtl="0" eaLnBrk="1" fontAlgn="auto" latinLnBrk="0" hangingPunct="1">
              <a:lnSpc>
                <a:spcPct val="100000"/>
              </a:lnSpc>
              <a:spcBef>
                <a:spcPct val="0"/>
              </a:spcBef>
              <a:spcAft>
                <a:spcPts val="1800"/>
              </a:spcAft>
              <a:buClrTx/>
              <a:buSzTx/>
              <a:buFontTx/>
              <a:buNone/>
              <a:tabLst/>
              <a:defRPr/>
            </a:pPr>
            <a:r>
              <a:rPr lang="en-GB" sz="6000" b="1" dirty="0">
                <a:solidFill>
                  <a:prstClr val="black"/>
                </a:solidFill>
                <a:latin typeface="Segoe UI Light" panose="020B0502040204020203" pitchFamily="34" charset="0"/>
                <a:cs typeface="Segoe UI Light" panose="020B0502040204020203" pitchFamily="34" charset="0"/>
              </a:rPr>
              <a:t>Physics Tutorial 6</a:t>
            </a:r>
          </a:p>
          <a:p>
            <a:pPr marL="0" marR="0" lvl="0" indent="0" defTabSz="914400" rtl="0" eaLnBrk="1" fontAlgn="auto" latinLnBrk="0" hangingPunct="1">
              <a:lnSpc>
                <a:spcPct val="100000"/>
              </a:lnSpc>
              <a:spcBef>
                <a:spcPct val="0"/>
              </a:spcBef>
              <a:spcAft>
                <a:spcPts val="1800"/>
              </a:spcAft>
              <a:buClrTx/>
              <a:buSzTx/>
              <a:buFontTx/>
              <a:buNone/>
              <a:tabLst/>
              <a:defRPr/>
            </a:pPr>
            <a:r>
              <a:rPr lang="en-GB" sz="4800" i="1" dirty="0">
                <a:solidFill>
                  <a:prstClr val="black"/>
                </a:solidFill>
                <a:latin typeface="Segoe UI Light" panose="020B0502040204020203" pitchFamily="34" charset="0"/>
                <a:cs typeface="Segoe UI Light" panose="020B0502040204020203" pitchFamily="34" charset="0"/>
              </a:rPr>
              <a:t>Being a Physicist</a:t>
            </a:r>
            <a:endParaRPr kumimoji="0" lang="en-GB" sz="1800" i="1" u="none" strike="noStrike" kern="1200" cap="none" spc="0" normalizeH="0" baseline="0" noProof="0" dirty="0">
              <a:ln>
                <a:noFill/>
              </a:ln>
              <a:solidFill>
                <a:prstClr val="black"/>
              </a:solidFill>
              <a:effectLst/>
              <a:uLnTx/>
              <a:uFillTx/>
              <a:latin typeface="Segoe UI Light" panose="020B0502040204020203" pitchFamily="34" charset="0"/>
              <a:ea typeface="+mj-ea"/>
              <a:cs typeface="Segoe UI Light" panose="020B0502040204020203" pitchFamily="34" charset="0"/>
            </a:endParaRPr>
          </a:p>
        </p:txBody>
      </p:sp>
    </p:spTree>
    <p:extLst>
      <p:ext uri="{BB962C8B-B14F-4D97-AF65-F5344CB8AC3E}">
        <p14:creationId xmlns:p14="http://schemas.microsoft.com/office/powerpoint/2010/main" val="6356924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Group 14">
            <a:extLst>
              <a:ext uri="{FF2B5EF4-FFF2-40B4-BE49-F238E27FC236}">
                <a16:creationId xmlns:a16="http://schemas.microsoft.com/office/drawing/2014/main" id="{4923F351-F493-0ED9-06BA-6804340C8D61}"/>
              </a:ext>
            </a:extLst>
          </p:cNvPr>
          <p:cNvGrpSpPr/>
          <p:nvPr/>
        </p:nvGrpSpPr>
        <p:grpSpPr>
          <a:xfrm>
            <a:off x="2072640" y="1695131"/>
            <a:ext cx="5157217" cy="1573849"/>
            <a:chOff x="2072640" y="1695131"/>
            <a:chExt cx="5157217" cy="1573849"/>
          </a:xfrm>
        </p:grpSpPr>
        <p:pic>
          <p:nvPicPr>
            <p:cNvPr id="11" name="Picture 10">
              <a:extLst>
                <a:ext uri="{FF2B5EF4-FFF2-40B4-BE49-F238E27FC236}">
                  <a16:creationId xmlns:a16="http://schemas.microsoft.com/office/drawing/2014/main" id="{1F14D13C-17FF-AAF4-6E20-42F53BFBB9F1}"/>
                </a:ext>
              </a:extLst>
            </p:cNvPr>
            <p:cNvPicPr>
              <a:picLocks noChangeAspect="1"/>
            </p:cNvPicPr>
            <p:nvPr/>
          </p:nvPicPr>
          <p:blipFill>
            <a:blip r:embed="rId2"/>
            <a:srcRect l="15740" r="40426" b="76481"/>
            <a:stretch/>
          </p:blipFill>
          <p:spPr>
            <a:xfrm>
              <a:off x="2166595" y="1695132"/>
              <a:ext cx="5063262" cy="1466976"/>
            </a:xfrm>
            <a:prstGeom prst="rect">
              <a:avLst/>
            </a:prstGeom>
          </p:spPr>
        </p:pic>
        <p:sp>
          <p:nvSpPr>
            <p:cNvPr id="12" name="Rectangle 11">
              <a:extLst>
                <a:ext uri="{FF2B5EF4-FFF2-40B4-BE49-F238E27FC236}">
                  <a16:creationId xmlns:a16="http://schemas.microsoft.com/office/drawing/2014/main" id="{90A28DF0-16FE-0F05-9D2D-8438E8FD3344}"/>
                </a:ext>
              </a:extLst>
            </p:cNvPr>
            <p:cNvSpPr/>
            <p:nvPr/>
          </p:nvSpPr>
          <p:spPr>
            <a:xfrm>
              <a:off x="2072640" y="1695131"/>
              <a:ext cx="330933" cy="58324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a:extLst>
                <a:ext uri="{FF2B5EF4-FFF2-40B4-BE49-F238E27FC236}">
                  <a16:creationId xmlns:a16="http://schemas.microsoft.com/office/drawing/2014/main" id="{B6051A11-8DC8-006C-2968-A561F0DC5D0B}"/>
                </a:ext>
              </a:extLst>
            </p:cNvPr>
            <p:cNvSpPr/>
            <p:nvPr/>
          </p:nvSpPr>
          <p:spPr>
            <a:xfrm>
              <a:off x="2166594" y="2685731"/>
              <a:ext cx="330933" cy="58324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3" name="Title 2">
            <a:extLst>
              <a:ext uri="{FF2B5EF4-FFF2-40B4-BE49-F238E27FC236}">
                <a16:creationId xmlns:a16="http://schemas.microsoft.com/office/drawing/2014/main" id="{C3DB511F-A282-03FA-27F3-ED6D43E54A5C}"/>
              </a:ext>
            </a:extLst>
          </p:cNvPr>
          <p:cNvSpPr>
            <a:spLocks noGrp="1"/>
          </p:cNvSpPr>
          <p:nvPr>
            <p:ph type="title"/>
          </p:nvPr>
        </p:nvSpPr>
        <p:spPr>
          <a:xfrm>
            <a:off x="1064871" y="615200"/>
            <a:ext cx="8702178" cy="859826"/>
          </a:xfrm>
        </p:spPr>
        <p:txBody>
          <a:bodyPr anchor="ctr">
            <a:normAutofit/>
          </a:bodyPr>
          <a:lstStyle/>
          <a:p>
            <a:r>
              <a:rPr lang="en-GB" dirty="0">
                <a:solidFill>
                  <a:schemeClr val="bg1"/>
                </a:solidFill>
              </a:rPr>
              <a:t>Optional Extras: Exam Practice</a:t>
            </a:r>
          </a:p>
        </p:txBody>
      </p:sp>
      <p:sp>
        <p:nvSpPr>
          <p:cNvPr id="2" name="Slide Number Placeholder 3">
            <a:extLst>
              <a:ext uri="{FF2B5EF4-FFF2-40B4-BE49-F238E27FC236}">
                <a16:creationId xmlns:a16="http://schemas.microsoft.com/office/drawing/2014/main" id="{B2C47BDD-437A-43D9-03D7-5EF03E1EFF10}"/>
              </a:ext>
            </a:extLst>
          </p:cNvPr>
          <p:cNvSpPr>
            <a:spLocks noGrp="1"/>
          </p:cNvSpPr>
          <p:nvPr>
            <p:ph type="sldNum" sz="quarter" idx="12"/>
          </p:nvPr>
        </p:nvSpPr>
        <p:spPr>
          <a:xfrm>
            <a:off x="152400" y="6434304"/>
            <a:ext cx="27432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2BD75C19-2995-448E-B6BE-745C9802F51A}" type="slidenum">
              <a:rPr kumimoji="0" lang="en-GB" sz="1200" b="0" i="0" u="none" strike="noStrike" kern="1200" cap="none" spc="0" normalizeH="0" baseline="0" noProof="0" smtClean="0">
                <a:ln>
                  <a:noFill/>
                </a:ln>
                <a:solidFill>
                  <a:prstClr val="white">
                    <a:lumMod val="50000"/>
                  </a:prstClr>
                </a:solidFill>
                <a:effectLst/>
                <a:uLnTx/>
                <a:uFillTx/>
                <a:latin typeface="Segoe UI Light"/>
                <a:ea typeface="+mn-ea"/>
                <a:cs typeface="Segoe UI Light" panose="020B0502040204020203" pitchFamily="34" charset="0"/>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a:ln>
                <a:noFill/>
              </a:ln>
              <a:solidFill>
                <a:prstClr val="white">
                  <a:lumMod val="50000"/>
                </a:prstClr>
              </a:solidFill>
              <a:effectLst/>
              <a:uLnTx/>
              <a:uFillTx/>
              <a:latin typeface="Segoe UI Light"/>
              <a:ea typeface="+mn-ea"/>
              <a:cs typeface="Segoe UI Light" panose="020B0502040204020203" pitchFamily="34" charset="0"/>
            </a:endParaRPr>
          </a:p>
        </p:txBody>
      </p:sp>
      <p:pic>
        <p:nvPicPr>
          <p:cNvPr id="10" name="Picture 9">
            <a:extLst>
              <a:ext uri="{FF2B5EF4-FFF2-40B4-BE49-F238E27FC236}">
                <a16:creationId xmlns:a16="http://schemas.microsoft.com/office/drawing/2014/main" id="{FDCFBB39-7944-7BD1-E5F7-BBF141619184}"/>
              </a:ext>
            </a:extLst>
          </p:cNvPr>
          <p:cNvPicPr>
            <a:picLocks noChangeAspect="1"/>
          </p:cNvPicPr>
          <p:nvPr/>
        </p:nvPicPr>
        <p:blipFill>
          <a:blip r:embed="rId2"/>
          <a:srcRect r="82200" b="89641"/>
          <a:stretch/>
        </p:blipFill>
        <p:spPr>
          <a:xfrm>
            <a:off x="152400" y="1695131"/>
            <a:ext cx="2170176" cy="676213"/>
          </a:xfrm>
          <a:prstGeom prst="rect">
            <a:avLst/>
          </a:prstGeom>
        </p:spPr>
      </p:pic>
      <p:pic>
        <p:nvPicPr>
          <p:cNvPr id="17" name="Picture 16">
            <a:extLst>
              <a:ext uri="{FF2B5EF4-FFF2-40B4-BE49-F238E27FC236}">
                <a16:creationId xmlns:a16="http://schemas.microsoft.com/office/drawing/2014/main" id="{5F10681A-A03C-6B45-F4F0-E269166A909C}"/>
              </a:ext>
            </a:extLst>
          </p:cNvPr>
          <p:cNvPicPr>
            <a:picLocks noChangeAspect="1"/>
          </p:cNvPicPr>
          <p:nvPr/>
        </p:nvPicPr>
        <p:blipFill>
          <a:blip r:embed="rId2"/>
          <a:srcRect l="59363" t="-1067" b="81638"/>
          <a:stretch/>
        </p:blipFill>
        <p:spPr>
          <a:xfrm>
            <a:off x="7229857" y="1672445"/>
            <a:ext cx="4620767" cy="1192983"/>
          </a:xfrm>
          <a:prstGeom prst="rect">
            <a:avLst/>
          </a:prstGeom>
        </p:spPr>
      </p:pic>
      <p:pic>
        <p:nvPicPr>
          <p:cNvPr id="25" name="Picture 24">
            <a:extLst>
              <a:ext uri="{FF2B5EF4-FFF2-40B4-BE49-F238E27FC236}">
                <a16:creationId xmlns:a16="http://schemas.microsoft.com/office/drawing/2014/main" id="{6E876908-5C07-40AD-80C4-1EC762DC719C}"/>
              </a:ext>
            </a:extLst>
          </p:cNvPr>
          <p:cNvPicPr>
            <a:picLocks noChangeAspect="1"/>
          </p:cNvPicPr>
          <p:nvPr/>
        </p:nvPicPr>
        <p:blipFill>
          <a:blip r:embed="rId3"/>
          <a:srcRect l="1250" t="25860" r="49000" b="58634"/>
          <a:stretch/>
        </p:blipFill>
        <p:spPr>
          <a:xfrm>
            <a:off x="347472" y="3490664"/>
            <a:ext cx="6065520" cy="1012244"/>
          </a:xfrm>
          <a:prstGeom prst="rect">
            <a:avLst/>
          </a:prstGeom>
        </p:spPr>
      </p:pic>
      <p:pic>
        <p:nvPicPr>
          <p:cNvPr id="27" name="Picture 26">
            <a:extLst>
              <a:ext uri="{FF2B5EF4-FFF2-40B4-BE49-F238E27FC236}">
                <a16:creationId xmlns:a16="http://schemas.microsoft.com/office/drawing/2014/main" id="{EC3F4CD9-CB05-266F-485E-EDC707CCA575}"/>
              </a:ext>
            </a:extLst>
          </p:cNvPr>
          <p:cNvPicPr>
            <a:picLocks noChangeAspect="1"/>
          </p:cNvPicPr>
          <p:nvPr/>
        </p:nvPicPr>
        <p:blipFill>
          <a:blip r:embed="rId3"/>
          <a:srcRect l="51000" t="32374" r="6300" b="54545"/>
          <a:stretch/>
        </p:blipFill>
        <p:spPr>
          <a:xfrm>
            <a:off x="4194048" y="4687908"/>
            <a:ext cx="5205984" cy="853940"/>
          </a:xfrm>
          <a:prstGeom prst="rect">
            <a:avLst/>
          </a:prstGeom>
        </p:spPr>
      </p:pic>
    </p:spTree>
    <p:extLst>
      <p:ext uri="{BB962C8B-B14F-4D97-AF65-F5344CB8AC3E}">
        <p14:creationId xmlns:p14="http://schemas.microsoft.com/office/powerpoint/2010/main" val="13587450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AD8E67-4366-5715-80AD-F6311598410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03968CD3-F50B-47C5-EA48-42F6576DF403}"/>
              </a:ext>
            </a:extLst>
          </p:cNvPr>
          <p:cNvSpPr>
            <a:spLocks noGrp="1"/>
          </p:cNvSpPr>
          <p:nvPr>
            <p:ph type="title"/>
          </p:nvPr>
        </p:nvSpPr>
        <p:spPr>
          <a:xfrm>
            <a:off x="1064871" y="615200"/>
            <a:ext cx="8702178" cy="859826"/>
          </a:xfrm>
        </p:spPr>
        <p:txBody>
          <a:bodyPr anchor="ctr">
            <a:normAutofit/>
          </a:bodyPr>
          <a:lstStyle/>
          <a:p>
            <a:r>
              <a:rPr lang="en-GB" dirty="0">
                <a:solidFill>
                  <a:schemeClr val="bg1"/>
                </a:solidFill>
              </a:rPr>
              <a:t>Optional Extras: Exam Practice</a:t>
            </a:r>
          </a:p>
        </p:txBody>
      </p:sp>
      <p:sp>
        <p:nvSpPr>
          <p:cNvPr id="2" name="Slide Number Placeholder 3">
            <a:extLst>
              <a:ext uri="{FF2B5EF4-FFF2-40B4-BE49-F238E27FC236}">
                <a16:creationId xmlns:a16="http://schemas.microsoft.com/office/drawing/2014/main" id="{3BE8BE8C-4DB3-67EC-0788-5F2F32EA6EEA}"/>
              </a:ext>
            </a:extLst>
          </p:cNvPr>
          <p:cNvSpPr>
            <a:spLocks noGrp="1"/>
          </p:cNvSpPr>
          <p:nvPr>
            <p:ph type="sldNum" sz="quarter" idx="12"/>
          </p:nvPr>
        </p:nvSpPr>
        <p:spPr>
          <a:xfrm>
            <a:off x="152400" y="6434304"/>
            <a:ext cx="27432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2BD75C19-2995-448E-B6BE-745C9802F51A}" type="slidenum">
              <a:rPr kumimoji="0" lang="en-GB" sz="1200" b="0" i="0" u="none" strike="noStrike" kern="1200" cap="none" spc="0" normalizeH="0" baseline="0" noProof="0" smtClean="0">
                <a:ln>
                  <a:noFill/>
                </a:ln>
                <a:solidFill>
                  <a:prstClr val="white">
                    <a:lumMod val="50000"/>
                  </a:prstClr>
                </a:solidFill>
                <a:effectLst/>
                <a:uLnTx/>
                <a:uFillTx/>
                <a:latin typeface="Segoe UI Light"/>
                <a:ea typeface="+mn-ea"/>
                <a:cs typeface="Segoe UI Light" panose="020B0502040204020203" pitchFamily="34" charset="0"/>
              </a:rPr>
              <a:pPr marL="0" marR="0" lvl="0" indent="0" algn="l" defTabSz="914400" rtl="0" eaLnBrk="1" fontAlgn="auto" latinLnBrk="0" hangingPunct="1">
                <a:lnSpc>
                  <a:spcPct val="100000"/>
                </a:lnSpc>
                <a:spcBef>
                  <a:spcPts val="0"/>
                </a:spcBef>
                <a:spcAft>
                  <a:spcPts val="0"/>
                </a:spcAft>
                <a:buClrTx/>
                <a:buSzTx/>
                <a:buFontTx/>
                <a:buNone/>
                <a:tabLst/>
                <a:defRPr/>
              </a:pPr>
              <a:t>11</a:t>
            </a:fld>
            <a:endParaRPr kumimoji="0" lang="en-GB" sz="1200" b="0" i="0" u="none" strike="noStrike" kern="1200" cap="none" spc="0" normalizeH="0" baseline="0" noProof="0">
              <a:ln>
                <a:noFill/>
              </a:ln>
              <a:solidFill>
                <a:prstClr val="white">
                  <a:lumMod val="50000"/>
                </a:prstClr>
              </a:solidFill>
              <a:effectLst/>
              <a:uLnTx/>
              <a:uFillTx/>
              <a:latin typeface="Segoe UI Light"/>
              <a:ea typeface="+mn-ea"/>
              <a:cs typeface="Segoe UI Light" panose="020B0502040204020203" pitchFamily="34" charset="0"/>
            </a:endParaRPr>
          </a:p>
        </p:txBody>
      </p:sp>
      <p:pic>
        <p:nvPicPr>
          <p:cNvPr id="10" name="Picture 9">
            <a:extLst>
              <a:ext uri="{FF2B5EF4-FFF2-40B4-BE49-F238E27FC236}">
                <a16:creationId xmlns:a16="http://schemas.microsoft.com/office/drawing/2014/main" id="{63867619-4852-F07A-CFD9-02A4F7362EBE}"/>
              </a:ext>
            </a:extLst>
          </p:cNvPr>
          <p:cNvPicPr>
            <a:picLocks noChangeAspect="1"/>
          </p:cNvPicPr>
          <p:nvPr/>
        </p:nvPicPr>
        <p:blipFill>
          <a:blip r:embed="rId2"/>
          <a:srcRect r="82200" b="89641"/>
          <a:stretch/>
        </p:blipFill>
        <p:spPr>
          <a:xfrm>
            <a:off x="152400" y="1695131"/>
            <a:ext cx="2170176" cy="676213"/>
          </a:xfrm>
          <a:prstGeom prst="rect">
            <a:avLst/>
          </a:prstGeom>
        </p:spPr>
      </p:pic>
      <p:pic>
        <p:nvPicPr>
          <p:cNvPr id="5" name="Picture 4">
            <a:extLst>
              <a:ext uri="{FF2B5EF4-FFF2-40B4-BE49-F238E27FC236}">
                <a16:creationId xmlns:a16="http://schemas.microsoft.com/office/drawing/2014/main" id="{977D8E25-496A-7642-C427-AF3EFA192959}"/>
              </a:ext>
            </a:extLst>
          </p:cNvPr>
          <p:cNvPicPr>
            <a:picLocks noChangeAspect="1"/>
          </p:cNvPicPr>
          <p:nvPr/>
        </p:nvPicPr>
        <p:blipFill>
          <a:blip r:embed="rId3"/>
          <a:srcRect l="1250" t="42296" r="61700"/>
          <a:stretch/>
        </p:blipFill>
        <p:spPr>
          <a:xfrm>
            <a:off x="286512" y="2475916"/>
            <a:ext cx="4517136" cy="3766884"/>
          </a:xfrm>
          <a:prstGeom prst="rect">
            <a:avLst/>
          </a:prstGeom>
        </p:spPr>
      </p:pic>
      <p:pic>
        <p:nvPicPr>
          <p:cNvPr id="7" name="Picture 6">
            <a:extLst>
              <a:ext uri="{FF2B5EF4-FFF2-40B4-BE49-F238E27FC236}">
                <a16:creationId xmlns:a16="http://schemas.microsoft.com/office/drawing/2014/main" id="{ED188DE6-18EC-CA9B-6819-3F3F8C648712}"/>
              </a:ext>
            </a:extLst>
          </p:cNvPr>
          <p:cNvPicPr>
            <a:picLocks noChangeAspect="1"/>
          </p:cNvPicPr>
          <p:nvPr/>
        </p:nvPicPr>
        <p:blipFill>
          <a:blip r:embed="rId3"/>
          <a:srcRect l="38701" t="45284" r="13399" b="27019"/>
          <a:stretch/>
        </p:blipFill>
        <p:spPr>
          <a:xfrm>
            <a:off x="4645152" y="2089144"/>
            <a:ext cx="5839968" cy="1807984"/>
          </a:xfrm>
          <a:prstGeom prst="rect">
            <a:avLst/>
          </a:prstGeom>
        </p:spPr>
      </p:pic>
      <p:pic>
        <p:nvPicPr>
          <p:cNvPr id="8" name="Picture 7">
            <a:extLst>
              <a:ext uri="{FF2B5EF4-FFF2-40B4-BE49-F238E27FC236}">
                <a16:creationId xmlns:a16="http://schemas.microsoft.com/office/drawing/2014/main" id="{EF1DC53B-7C8E-6282-5D46-AC213E3EEEC0}"/>
              </a:ext>
            </a:extLst>
          </p:cNvPr>
          <p:cNvPicPr>
            <a:picLocks noChangeAspect="1"/>
          </p:cNvPicPr>
          <p:nvPr/>
        </p:nvPicPr>
        <p:blipFill>
          <a:blip r:embed="rId3">
            <a:clrChange>
              <a:clrFrom>
                <a:srgbClr val="FFFFFF"/>
              </a:clrFrom>
              <a:clrTo>
                <a:srgbClr val="FFFFFF">
                  <a:alpha val="0"/>
                </a:srgbClr>
              </a:clrTo>
            </a:clrChange>
          </a:blip>
          <a:srcRect l="44251" t="73579" r="11699" b="14374"/>
          <a:stretch/>
        </p:blipFill>
        <p:spPr>
          <a:xfrm>
            <a:off x="4645152" y="4145278"/>
            <a:ext cx="4998720" cy="731935"/>
          </a:xfrm>
          <a:prstGeom prst="rect">
            <a:avLst/>
          </a:prstGeom>
        </p:spPr>
      </p:pic>
    </p:spTree>
    <p:extLst>
      <p:ext uri="{BB962C8B-B14F-4D97-AF65-F5344CB8AC3E}">
        <p14:creationId xmlns:p14="http://schemas.microsoft.com/office/powerpoint/2010/main" val="8952730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375AD1-76A4-94BB-F4B2-84C94738FE6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EAF480B-003A-4F31-F337-DACCB32BD42A}"/>
              </a:ext>
            </a:extLst>
          </p:cNvPr>
          <p:cNvSpPr>
            <a:spLocks noGrp="1"/>
          </p:cNvSpPr>
          <p:nvPr>
            <p:ph type="title"/>
          </p:nvPr>
        </p:nvSpPr>
        <p:spPr>
          <a:xfrm>
            <a:off x="1064871" y="615200"/>
            <a:ext cx="8702178" cy="859826"/>
          </a:xfrm>
        </p:spPr>
        <p:txBody>
          <a:bodyPr anchor="ctr">
            <a:normAutofit/>
          </a:bodyPr>
          <a:lstStyle/>
          <a:p>
            <a:r>
              <a:rPr lang="en-GB" dirty="0">
                <a:solidFill>
                  <a:schemeClr val="bg1"/>
                </a:solidFill>
              </a:rPr>
              <a:t>Optional Extras: Exam Practice</a:t>
            </a:r>
          </a:p>
        </p:txBody>
      </p:sp>
      <p:sp>
        <p:nvSpPr>
          <p:cNvPr id="2" name="Slide Number Placeholder 3">
            <a:extLst>
              <a:ext uri="{FF2B5EF4-FFF2-40B4-BE49-F238E27FC236}">
                <a16:creationId xmlns:a16="http://schemas.microsoft.com/office/drawing/2014/main" id="{ACEAE9C8-8230-2FDE-1BB5-279F52CCDC37}"/>
              </a:ext>
            </a:extLst>
          </p:cNvPr>
          <p:cNvSpPr>
            <a:spLocks noGrp="1"/>
          </p:cNvSpPr>
          <p:nvPr>
            <p:ph type="sldNum" sz="quarter" idx="12"/>
          </p:nvPr>
        </p:nvSpPr>
        <p:spPr>
          <a:xfrm>
            <a:off x="152400" y="6434304"/>
            <a:ext cx="27432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2BD75C19-2995-448E-B6BE-745C9802F51A}" type="slidenum">
              <a:rPr kumimoji="0" lang="en-GB" sz="1200" b="0" i="0" u="none" strike="noStrike" kern="1200" cap="none" spc="0" normalizeH="0" baseline="0" noProof="0" smtClean="0">
                <a:ln>
                  <a:noFill/>
                </a:ln>
                <a:solidFill>
                  <a:prstClr val="white">
                    <a:lumMod val="50000"/>
                  </a:prstClr>
                </a:solidFill>
                <a:effectLst/>
                <a:uLnTx/>
                <a:uFillTx/>
                <a:latin typeface="Segoe UI Light"/>
                <a:ea typeface="+mn-ea"/>
                <a:cs typeface="Segoe UI Light" panose="020B0502040204020203" pitchFamily="34" charset="0"/>
              </a:rPr>
              <a:pPr marL="0" marR="0" lvl="0" indent="0" algn="l" defTabSz="914400" rtl="0" eaLnBrk="1" fontAlgn="auto" latinLnBrk="0" hangingPunct="1">
                <a:lnSpc>
                  <a:spcPct val="100000"/>
                </a:lnSpc>
                <a:spcBef>
                  <a:spcPts val="0"/>
                </a:spcBef>
                <a:spcAft>
                  <a:spcPts val="0"/>
                </a:spcAft>
                <a:buClrTx/>
                <a:buSzTx/>
                <a:buFontTx/>
                <a:buNone/>
                <a:tabLst/>
                <a:defRPr/>
              </a:pPr>
              <a:t>12</a:t>
            </a:fld>
            <a:endParaRPr kumimoji="0" lang="en-GB" sz="1200" b="0" i="0" u="none" strike="noStrike" kern="1200" cap="none" spc="0" normalizeH="0" baseline="0" noProof="0">
              <a:ln>
                <a:noFill/>
              </a:ln>
              <a:solidFill>
                <a:prstClr val="white">
                  <a:lumMod val="50000"/>
                </a:prstClr>
              </a:solidFill>
              <a:effectLst/>
              <a:uLnTx/>
              <a:uFillTx/>
              <a:latin typeface="Segoe UI Light"/>
              <a:ea typeface="+mn-ea"/>
              <a:cs typeface="Segoe UI Light" panose="020B0502040204020203" pitchFamily="34" charset="0"/>
            </a:endParaRPr>
          </a:p>
        </p:txBody>
      </p:sp>
      <p:pic>
        <p:nvPicPr>
          <p:cNvPr id="6" name="Picture 5">
            <a:extLst>
              <a:ext uri="{FF2B5EF4-FFF2-40B4-BE49-F238E27FC236}">
                <a16:creationId xmlns:a16="http://schemas.microsoft.com/office/drawing/2014/main" id="{4A08102E-96F5-BAE0-FA62-59DE0C4A3C9C}"/>
              </a:ext>
            </a:extLst>
          </p:cNvPr>
          <p:cNvPicPr>
            <a:picLocks noChangeAspect="1"/>
          </p:cNvPicPr>
          <p:nvPr/>
        </p:nvPicPr>
        <p:blipFill>
          <a:blip r:embed="rId2"/>
          <a:srcRect r="80000" b="56327"/>
          <a:stretch/>
        </p:blipFill>
        <p:spPr>
          <a:xfrm>
            <a:off x="304800" y="1738558"/>
            <a:ext cx="2438400" cy="694346"/>
          </a:xfrm>
          <a:prstGeom prst="rect">
            <a:avLst/>
          </a:prstGeom>
        </p:spPr>
      </p:pic>
      <p:pic>
        <p:nvPicPr>
          <p:cNvPr id="9" name="Picture 8">
            <a:extLst>
              <a:ext uri="{FF2B5EF4-FFF2-40B4-BE49-F238E27FC236}">
                <a16:creationId xmlns:a16="http://schemas.microsoft.com/office/drawing/2014/main" id="{4D4C7E2A-9287-8F8C-2222-8E1500779B2B}"/>
              </a:ext>
            </a:extLst>
          </p:cNvPr>
          <p:cNvPicPr>
            <a:picLocks noChangeAspect="1"/>
          </p:cNvPicPr>
          <p:nvPr/>
        </p:nvPicPr>
        <p:blipFill>
          <a:blip r:embed="rId2"/>
          <a:srcRect l="19250"/>
          <a:stretch/>
        </p:blipFill>
        <p:spPr>
          <a:xfrm>
            <a:off x="304800" y="2634070"/>
            <a:ext cx="10216896" cy="1649909"/>
          </a:xfrm>
          <a:prstGeom prst="rect">
            <a:avLst/>
          </a:prstGeom>
        </p:spPr>
      </p:pic>
    </p:spTree>
    <p:extLst>
      <p:ext uri="{BB962C8B-B14F-4D97-AF65-F5344CB8AC3E}">
        <p14:creationId xmlns:p14="http://schemas.microsoft.com/office/powerpoint/2010/main" val="28501046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B16669-E656-BF1A-FD50-70C2A48272B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38C6491-29A2-C245-E266-45ABA09C56CF}"/>
              </a:ext>
            </a:extLst>
          </p:cNvPr>
          <p:cNvSpPr>
            <a:spLocks noGrp="1"/>
          </p:cNvSpPr>
          <p:nvPr>
            <p:ph type="title"/>
          </p:nvPr>
        </p:nvSpPr>
        <p:spPr>
          <a:xfrm>
            <a:off x="1064871" y="615200"/>
            <a:ext cx="8702178" cy="859826"/>
          </a:xfrm>
        </p:spPr>
        <p:txBody>
          <a:bodyPr anchor="ctr">
            <a:normAutofit/>
          </a:bodyPr>
          <a:lstStyle/>
          <a:p>
            <a:r>
              <a:rPr lang="en-GB" dirty="0">
                <a:solidFill>
                  <a:schemeClr val="bg1"/>
                </a:solidFill>
              </a:rPr>
              <a:t>Optional Extras: Exam Practice</a:t>
            </a:r>
          </a:p>
        </p:txBody>
      </p:sp>
      <p:sp>
        <p:nvSpPr>
          <p:cNvPr id="2" name="Slide Number Placeholder 3">
            <a:extLst>
              <a:ext uri="{FF2B5EF4-FFF2-40B4-BE49-F238E27FC236}">
                <a16:creationId xmlns:a16="http://schemas.microsoft.com/office/drawing/2014/main" id="{CCF4E203-6E74-6759-0753-3589CA70A7A3}"/>
              </a:ext>
            </a:extLst>
          </p:cNvPr>
          <p:cNvSpPr>
            <a:spLocks noGrp="1"/>
          </p:cNvSpPr>
          <p:nvPr>
            <p:ph type="sldNum" sz="quarter" idx="12"/>
          </p:nvPr>
        </p:nvSpPr>
        <p:spPr>
          <a:xfrm>
            <a:off x="152400" y="6434304"/>
            <a:ext cx="27432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2BD75C19-2995-448E-B6BE-745C9802F51A}" type="slidenum">
              <a:rPr kumimoji="0" lang="en-GB" sz="1200" b="0" i="0" u="none" strike="noStrike" kern="1200" cap="none" spc="0" normalizeH="0" baseline="0" noProof="0" smtClean="0">
                <a:ln>
                  <a:noFill/>
                </a:ln>
                <a:solidFill>
                  <a:prstClr val="white">
                    <a:lumMod val="50000"/>
                  </a:prstClr>
                </a:solidFill>
                <a:effectLst/>
                <a:uLnTx/>
                <a:uFillTx/>
                <a:latin typeface="Segoe UI Light"/>
                <a:ea typeface="+mn-ea"/>
                <a:cs typeface="Segoe UI Light" panose="020B0502040204020203" pitchFamily="34" charset="0"/>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GB" sz="1200" b="0" i="0" u="none" strike="noStrike" kern="1200" cap="none" spc="0" normalizeH="0" baseline="0" noProof="0">
              <a:ln>
                <a:noFill/>
              </a:ln>
              <a:solidFill>
                <a:prstClr val="white">
                  <a:lumMod val="50000"/>
                </a:prstClr>
              </a:solidFill>
              <a:effectLst/>
              <a:uLnTx/>
              <a:uFillTx/>
              <a:latin typeface="Segoe UI Light"/>
              <a:ea typeface="+mn-ea"/>
              <a:cs typeface="Segoe UI Light" panose="020B0502040204020203" pitchFamily="34" charset="0"/>
            </a:endParaRPr>
          </a:p>
        </p:txBody>
      </p:sp>
      <p:pic>
        <p:nvPicPr>
          <p:cNvPr id="5" name="Picture 4">
            <a:extLst>
              <a:ext uri="{FF2B5EF4-FFF2-40B4-BE49-F238E27FC236}">
                <a16:creationId xmlns:a16="http://schemas.microsoft.com/office/drawing/2014/main" id="{2887372F-62A6-79AD-93D1-BD0E0396E9A7}"/>
              </a:ext>
            </a:extLst>
          </p:cNvPr>
          <p:cNvPicPr>
            <a:picLocks noChangeAspect="1"/>
          </p:cNvPicPr>
          <p:nvPr/>
        </p:nvPicPr>
        <p:blipFill>
          <a:blip r:embed="rId2"/>
          <a:srcRect b="81568"/>
          <a:stretch/>
        </p:blipFill>
        <p:spPr>
          <a:xfrm>
            <a:off x="37254" y="1647577"/>
            <a:ext cx="12117491" cy="656712"/>
          </a:xfrm>
          <a:prstGeom prst="rect">
            <a:avLst/>
          </a:prstGeom>
        </p:spPr>
      </p:pic>
      <p:pic>
        <p:nvPicPr>
          <p:cNvPr id="7" name="Picture 6">
            <a:extLst>
              <a:ext uri="{FF2B5EF4-FFF2-40B4-BE49-F238E27FC236}">
                <a16:creationId xmlns:a16="http://schemas.microsoft.com/office/drawing/2014/main" id="{CC89763E-5026-3887-EDFB-17A82290BB7E}"/>
              </a:ext>
            </a:extLst>
          </p:cNvPr>
          <p:cNvPicPr>
            <a:picLocks noChangeAspect="1"/>
          </p:cNvPicPr>
          <p:nvPr/>
        </p:nvPicPr>
        <p:blipFill>
          <a:blip r:embed="rId2"/>
          <a:srcRect l="-1" t="17283" r="78374" b="57055"/>
          <a:stretch/>
        </p:blipFill>
        <p:spPr>
          <a:xfrm>
            <a:off x="37254" y="2304289"/>
            <a:ext cx="2620602" cy="914289"/>
          </a:xfrm>
          <a:prstGeom prst="rect">
            <a:avLst/>
          </a:prstGeom>
        </p:spPr>
      </p:pic>
      <p:pic>
        <p:nvPicPr>
          <p:cNvPr id="8" name="Picture 7">
            <a:extLst>
              <a:ext uri="{FF2B5EF4-FFF2-40B4-BE49-F238E27FC236}">
                <a16:creationId xmlns:a16="http://schemas.microsoft.com/office/drawing/2014/main" id="{A4A203CB-542A-3698-3108-39804778E7B7}"/>
              </a:ext>
            </a:extLst>
          </p:cNvPr>
          <p:cNvPicPr>
            <a:picLocks noChangeAspect="1"/>
          </p:cNvPicPr>
          <p:nvPr/>
        </p:nvPicPr>
        <p:blipFill>
          <a:blip r:embed="rId2"/>
          <a:srcRect l="22330" t="16768" r="2359"/>
          <a:stretch/>
        </p:blipFill>
        <p:spPr>
          <a:xfrm>
            <a:off x="384048" y="3096768"/>
            <a:ext cx="9125712" cy="2965417"/>
          </a:xfrm>
          <a:prstGeom prst="rect">
            <a:avLst/>
          </a:prstGeom>
        </p:spPr>
      </p:pic>
    </p:spTree>
    <p:extLst>
      <p:ext uri="{BB962C8B-B14F-4D97-AF65-F5344CB8AC3E}">
        <p14:creationId xmlns:p14="http://schemas.microsoft.com/office/powerpoint/2010/main" val="20195410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42BCF70B-87CC-45CC-BE1F-1FA5F4F7A486}"/>
              </a:ext>
            </a:extLst>
          </p:cNvPr>
          <p:cNvSpPr txBox="1">
            <a:spLocks/>
          </p:cNvSpPr>
          <p:nvPr/>
        </p:nvSpPr>
        <p:spPr>
          <a:xfrm>
            <a:off x="1533526" y="1212758"/>
            <a:ext cx="4199712" cy="136505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GB" sz="4400" b="1" i="0" u="none" strike="noStrike" kern="1200" cap="none" spc="0" normalizeH="0" baseline="0" noProof="0" dirty="0">
                <a:ln>
                  <a:noFill/>
                </a:ln>
                <a:solidFill>
                  <a:prstClr val="black"/>
                </a:solidFill>
                <a:effectLst/>
                <a:uLnTx/>
                <a:uFillTx/>
                <a:latin typeface="Segoe UI Light" panose="020B0502040204020203" pitchFamily="34" charset="0"/>
                <a:ea typeface="+mj-ea"/>
                <a:cs typeface="Segoe UI Light" panose="020B0502040204020203" pitchFamily="34" charset="0"/>
              </a:rPr>
              <a:t>Exam Practice Continued</a:t>
            </a:r>
          </a:p>
        </p:txBody>
      </p:sp>
      <p:sp>
        <p:nvSpPr>
          <p:cNvPr id="8" name="Oval 7">
            <a:extLst>
              <a:ext uri="{FF2B5EF4-FFF2-40B4-BE49-F238E27FC236}">
                <a16:creationId xmlns:a16="http://schemas.microsoft.com/office/drawing/2014/main" id="{495FF158-5C5D-424A-9B6A-790C9027CAC0}"/>
              </a:ext>
            </a:extLst>
          </p:cNvPr>
          <p:cNvSpPr/>
          <p:nvPr/>
        </p:nvSpPr>
        <p:spPr>
          <a:xfrm>
            <a:off x="5733237" y="1240644"/>
            <a:ext cx="2681327" cy="2595353"/>
          </a:xfrm>
          <a:prstGeom prst="ellipse">
            <a:avLst/>
          </a:prstGeom>
          <a:solidFill>
            <a:srgbClr val="F79F1F"/>
          </a:solidFill>
          <a:ln>
            <a:solidFill>
              <a:srgbClr val="F79F1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a:extLst>
              <a:ext uri="{FF2B5EF4-FFF2-40B4-BE49-F238E27FC236}">
                <a16:creationId xmlns:a16="http://schemas.microsoft.com/office/drawing/2014/main" id="{B54027B3-DB9F-4CEA-8259-B9DF8D4110C3}"/>
              </a:ext>
            </a:extLst>
          </p:cNvPr>
          <p:cNvSpPr/>
          <p:nvPr/>
        </p:nvSpPr>
        <p:spPr>
          <a:xfrm>
            <a:off x="3875493" y="2538320"/>
            <a:ext cx="1833234" cy="1833234"/>
          </a:xfrm>
          <a:prstGeom prst="ellipse">
            <a:avLst/>
          </a:prstGeom>
          <a:solidFill>
            <a:srgbClr val="B53471"/>
          </a:solidFill>
          <a:ln>
            <a:solidFill>
              <a:srgbClr val="B534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a:extLst>
              <a:ext uri="{FF2B5EF4-FFF2-40B4-BE49-F238E27FC236}">
                <a16:creationId xmlns:a16="http://schemas.microsoft.com/office/drawing/2014/main" id="{424BCB1F-DC77-47B6-82B5-3F717B02BF7B}"/>
              </a:ext>
            </a:extLst>
          </p:cNvPr>
          <p:cNvSpPr/>
          <p:nvPr/>
        </p:nvSpPr>
        <p:spPr>
          <a:xfrm>
            <a:off x="5345345" y="3863883"/>
            <a:ext cx="1728555" cy="1728555"/>
          </a:xfrm>
          <a:prstGeom prst="ellipse">
            <a:avLst/>
          </a:prstGeom>
          <a:solidFill>
            <a:srgbClr val="1289A7"/>
          </a:solidFill>
          <a:ln>
            <a:solidFill>
              <a:srgbClr val="1289A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Slide Number Placeholder 3">
            <a:extLst>
              <a:ext uri="{FF2B5EF4-FFF2-40B4-BE49-F238E27FC236}">
                <a16:creationId xmlns:a16="http://schemas.microsoft.com/office/drawing/2014/main" id="{F7BFD679-E1BD-D4C4-690F-33D2C96F62DD}"/>
              </a:ext>
            </a:extLst>
          </p:cNvPr>
          <p:cNvSpPr>
            <a:spLocks noGrp="1"/>
          </p:cNvSpPr>
          <p:nvPr>
            <p:ph type="sldNum" sz="quarter" idx="12"/>
          </p:nvPr>
        </p:nvSpPr>
        <p:spPr>
          <a:xfrm>
            <a:off x="152400" y="6434304"/>
            <a:ext cx="2743200" cy="365125"/>
          </a:xfrm>
        </p:spPr>
        <p:txBody>
          <a:bodyPr/>
          <a:lstStyle/>
          <a:p>
            <a:fld id="{2BD75C19-2995-448E-B6BE-745C9802F51A}" type="slidenum">
              <a:rPr lang="en-GB" smtClean="0">
                <a:latin typeface="Segoe UI Light" panose="020B0502040204020203" pitchFamily="34" charset="0"/>
                <a:cs typeface="Segoe UI Light" panose="020B0502040204020203" pitchFamily="34" charset="0"/>
              </a:rPr>
              <a:pPr/>
              <a:t>14</a:t>
            </a:fld>
            <a:endParaRPr lang="en-GB" dirty="0">
              <a:latin typeface="Segoe UI Light" panose="020B0502040204020203" pitchFamily="34" charset="0"/>
              <a:cs typeface="Segoe UI Light" panose="020B0502040204020203" pitchFamily="34" charset="0"/>
            </a:endParaRPr>
          </a:p>
        </p:txBody>
      </p:sp>
    </p:spTree>
    <p:extLst>
      <p:ext uri="{BB962C8B-B14F-4D97-AF65-F5344CB8AC3E}">
        <p14:creationId xmlns:p14="http://schemas.microsoft.com/office/powerpoint/2010/main" val="15438462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3DB511F-A282-03FA-27F3-ED6D43E54A5C}"/>
              </a:ext>
            </a:extLst>
          </p:cNvPr>
          <p:cNvSpPr>
            <a:spLocks noGrp="1"/>
          </p:cNvSpPr>
          <p:nvPr>
            <p:ph type="title"/>
          </p:nvPr>
        </p:nvSpPr>
        <p:spPr>
          <a:xfrm>
            <a:off x="965072" y="613541"/>
            <a:ext cx="8702178" cy="859826"/>
          </a:xfrm>
        </p:spPr>
        <p:txBody>
          <a:bodyPr anchor="ctr">
            <a:normAutofit/>
          </a:bodyPr>
          <a:lstStyle/>
          <a:p>
            <a:r>
              <a:rPr lang="en-GB" dirty="0">
                <a:solidFill>
                  <a:schemeClr val="bg1"/>
                </a:solidFill>
              </a:rPr>
              <a:t>Exam Practice Continued</a:t>
            </a:r>
          </a:p>
        </p:txBody>
      </p:sp>
      <p:sp>
        <p:nvSpPr>
          <p:cNvPr id="2" name="Slide Number Placeholder 3">
            <a:extLst>
              <a:ext uri="{FF2B5EF4-FFF2-40B4-BE49-F238E27FC236}">
                <a16:creationId xmlns:a16="http://schemas.microsoft.com/office/drawing/2014/main" id="{B2C47BDD-437A-43D9-03D7-5EF03E1EFF10}"/>
              </a:ext>
            </a:extLst>
          </p:cNvPr>
          <p:cNvSpPr>
            <a:spLocks noGrp="1"/>
          </p:cNvSpPr>
          <p:nvPr>
            <p:ph type="sldNum" sz="quarter" idx="12"/>
          </p:nvPr>
        </p:nvSpPr>
        <p:spPr>
          <a:xfrm>
            <a:off x="152400" y="6434304"/>
            <a:ext cx="27432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2BD75C19-2995-448E-B6BE-745C9802F51A}" type="slidenum">
              <a:rPr kumimoji="0" lang="en-GB" sz="1200" b="0" i="0" u="none" strike="noStrike" kern="1200" cap="none" spc="0" normalizeH="0" baseline="0" noProof="0" smtClean="0">
                <a:ln>
                  <a:noFill/>
                </a:ln>
                <a:solidFill>
                  <a:prstClr val="white">
                    <a:lumMod val="50000"/>
                  </a:prstClr>
                </a:solidFill>
                <a:effectLst/>
                <a:uLnTx/>
                <a:uFillTx/>
                <a:latin typeface="Segoe UI Light"/>
                <a:ea typeface="+mn-ea"/>
                <a:cs typeface="Segoe UI Light" panose="020B0502040204020203" pitchFamily="34" charset="0"/>
              </a:rPr>
              <a:pPr marL="0" marR="0" lvl="0" indent="0" algn="l" defTabSz="914400" rtl="0" eaLnBrk="1" fontAlgn="auto" latinLnBrk="0" hangingPunct="1">
                <a:lnSpc>
                  <a:spcPct val="100000"/>
                </a:lnSpc>
                <a:spcBef>
                  <a:spcPts val="0"/>
                </a:spcBef>
                <a:spcAft>
                  <a:spcPts val="0"/>
                </a:spcAft>
                <a:buClrTx/>
                <a:buSzTx/>
                <a:buFontTx/>
                <a:buNone/>
                <a:tabLst/>
                <a:defRPr/>
              </a:pPr>
              <a:t>15</a:t>
            </a:fld>
            <a:endParaRPr kumimoji="0" lang="en-GB" sz="1200" b="0" i="0" u="none" strike="noStrike" kern="1200" cap="none" spc="0" normalizeH="0" baseline="0" noProof="0">
              <a:ln>
                <a:noFill/>
              </a:ln>
              <a:solidFill>
                <a:prstClr val="white">
                  <a:lumMod val="50000"/>
                </a:prstClr>
              </a:solidFill>
              <a:effectLst/>
              <a:uLnTx/>
              <a:uFillTx/>
              <a:latin typeface="Segoe UI Light"/>
              <a:ea typeface="+mn-ea"/>
              <a:cs typeface="Segoe UI Light" panose="020B0502040204020203" pitchFamily="34" charset="0"/>
            </a:endParaRPr>
          </a:p>
        </p:txBody>
      </p:sp>
      <p:pic>
        <p:nvPicPr>
          <p:cNvPr id="17" name="Picture 16">
            <a:extLst>
              <a:ext uri="{FF2B5EF4-FFF2-40B4-BE49-F238E27FC236}">
                <a16:creationId xmlns:a16="http://schemas.microsoft.com/office/drawing/2014/main" id="{C79D95B6-EEC2-9578-DD09-F0CC169A3595}"/>
              </a:ext>
            </a:extLst>
          </p:cNvPr>
          <p:cNvPicPr>
            <a:picLocks noChangeAspect="1"/>
          </p:cNvPicPr>
          <p:nvPr/>
        </p:nvPicPr>
        <p:blipFill>
          <a:blip r:embed="rId2"/>
          <a:stretch>
            <a:fillRect/>
          </a:stretch>
        </p:blipFill>
        <p:spPr>
          <a:xfrm>
            <a:off x="661134" y="2974065"/>
            <a:ext cx="9202194" cy="2019046"/>
          </a:xfrm>
          <a:prstGeom prst="rect">
            <a:avLst/>
          </a:prstGeom>
        </p:spPr>
      </p:pic>
      <p:pic>
        <p:nvPicPr>
          <p:cNvPr id="19" name="Picture 18">
            <a:extLst>
              <a:ext uri="{FF2B5EF4-FFF2-40B4-BE49-F238E27FC236}">
                <a16:creationId xmlns:a16="http://schemas.microsoft.com/office/drawing/2014/main" id="{8056AB01-89B8-4AC2-2436-E3075B589667}"/>
              </a:ext>
            </a:extLst>
          </p:cNvPr>
          <p:cNvPicPr>
            <a:picLocks noChangeAspect="1"/>
          </p:cNvPicPr>
          <p:nvPr/>
        </p:nvPicPr>
        <p:blipFill>
          <a:blip r:embed="rId3"/>
          <a:stretch>
            <a:fillRect/>
          </a:stretch>
        </p:blipFill>
        <p:spPr>
          <a:xfrm>
            <a:off x="661134" y="1961181"/>
            <a:ext cx="3740178" cy="953379"/>
          </a:xfrm>
          <a:prstGeom prst="rect">
            <a:avLst/>
          </a:prstGeom>
        </p:spPr>
      </p:pic>
    </p:spTree>
    <p:extLst>
      <p:ext uri="{BB962C8B-B14F-4D97-AF65-F5344CB8AC3E}">
        <p14:creationId xmlns:p14="http://schemas.microsoft.com/office/powerpoint/2010/main" val="29529076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AF6A74-1CC5-7F77-DA20-B3AD372F499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2F7E87D1-2DCB-4B79-5063-8A6445C33369}"/>
              </a:ext>
            </a:extLst>
          </p:cNvPr>
          <p:cNvSpPr>
            <a:spLocks noGrp="1"/>
          </p:cNvSpPr>
          <p:nvPr>
            <p:ph type="title"/>
          </p:nvPr>
        </p:nvSpPr>
        <p:spPr>
          <a:xfrm>
            <a:off x="965072" y="613541"/>
            <a:ext cx="8702178" cy="859826"/>
          </a:xfrm>
        </p:spPr>
        <p:txBody>
          <a:bodyPr anchor="ctr">
            <a:normAutofit/>
          </a:bodyPr>
          <a:lstStyle/>
          <a:p>
            <a:r>
              <a:rPr lang="en-GB" dirty="0">
                <a:solidFill>
                  <a:schemeClr val="bg1"/>
                </a:solidFill>
              </a:rPr>
              <a:t>Exam Practice Continued</a:t>
            </a:r>
          </a:p>
        </p:txBody>
      </p:sp>
      <p:sp>
        <p:nvSpPr>
          <p:cNvPr id="2" name="Slide Number Placeholder 3">
            <a:extLst>
              <a:ext uri="{FF2B5EF4-FFF2-40B4-BE49-F238E27FC236}">
                <a16:creationId xmlns:a16="http://schemas.microsoft.com/office/drawing/2014/main" id="{B6F4EE13-9398-D633-59EF-61EC01ABDEA5}"/>
              </a:ext>
            </a:extLst>
          </p:cNvPr>
          <p:cNvSpPr>
            <a:spLocks noGrp="1"/>
          </p:cNvSpPr>
          <p:nvPr>
            <p:ph type="sldNum" sz="quarter" idx="12"/>
          </p:nvPr>
        </p:nvSpPr>
        <p:spPr>
          <a:xfrm>
            <a:off x="152400" y="6434304"/>
            <a:ext cx="27432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2BD75C19-2995-448E-B6BE-745C9802F51A}" type="slidenum">
              <a:rPr kumimoji="0" lang="en-GB" sz="1200" b="0" i="0" u="none" strike="noStrike" kern="1200" cap="none" spc="0" normalizeH="0" baseline="0" noProof="0" smtClean="0">
                <a:ln>
                  <a:noFill/>
                </a:ln>
                <a:solidFill>
                  <a:prstClr val="white">
                    <a:lumMod val="50000"/>
                  </a:prstClr>
                </a:solidFill>
                <a:effectLst/>
                <a:uLnTx/>
                <a:uFillTx/>
                <a:latin typeface="Segoe UI Light"/>
                <a:ea typeface="+mn-ea"/>
                <a:cs typeface="Segoe UI Light" panose="020B0502040204020203" pitchFamily="34" charset="0"/>
              </a:rPr>
              <a:pPr marL="0" marR="0" lvl="0" indent="0" algn="l" defTabSz="914400" rtl="0" eaLnBrk="1" fontAlgn="auto" latinLnBrk="0" hangingPunct="1">
                <a:lnSpc>
                  <a:spcPct val="100000"/>
                </a:lnSpc>
                <a:spcBef>
                  <a:spcPts val="0"/>
                </a:spcBef>
                <a:spcAft>
                  <a:spcPts val="0"/>
                </a:spcAft>
                <a:buClrTx/>
                <a:buSzTx/>
                <a:buFontTx/>
                <a:buNone/>
                <a:tabLst/>
                <a:defRPr/>
              </a:pPr>
              <a:t>16</a:t>
            </a:fld>
            <a:endParaRPr kumimoji="0" lang="en-GB" sz="1200" b="0" i="0" u="none" strike="noStrike" kern="1200" cap="none" spc="0" normalizeH="0" baseline="0" noProof="0">
              <a:ln>
                <a:noFill/>
              </a:ln>
              <a:solidFill>
                <a:prstClr val="white">
                  <a:lumMod val="50000"/>
                </a:prstClr>
              </a:solidFill>
              <a:effectLst/>
              <a:uLnTx/>
              <a:uFillTx/>
              <a:latin typeface="Segoe UI Light"/>
              <a:ea typeface="+mn-ea"/>
              <a:cs typeface="Segoe UI Light" panose="020B0502040204020203" pitchFamily="34" charset="0"/>
            </a:endParaRPr>
          </a:p>
        </p:txBody>
      </p:sp>
      <p:pic>
        <p:nvPicPr>
          <p:cNvPr id="5" name="Picture 4">
            <a:extLst>
              <a:ext uri="{FF2B5EF4-FFF2-40B4-BE49-F238E27FC236}">
                <a16:creationId xmlns:a16="http://schemas.microsoft.com/office/drawing/2014/main" id="{8BEB430C-2FF8-7778-D769-C73D37C4B68C}"/>
              </a:ext>
            </a:extLst>
          </p:cNvPr>
          <p:cNvPicPr>
            <a:picLocks noChangeAspect="1"/>
          </p:cNvPicPr>
          <p:nvPr/>
        </p:nvPicPr>
        <p:blipFill>
          <a:blip r:embed="rId2"/>
          <a:stretch>
            <a:fillRect/>
          </a:stretch>
        </p:blipFill>
        <p:spPr>
          <a:xfrm>
            <a:off x="607474" y="1826473"/>
            <a:ext cx="10974925" cy="728425"/>
          </a:xfrm>
          <a:prstGeom prst="rect">
            <a:avLst/>
          </a:prstGeom>
        </p:spPr>
      </p:pic>
      <p:pic>
        <p:nvPicPr>
          <p:cNvPr id="11" name="Picture 10">
            <a:extLst>
              <a:ext uri="{FF2B5EF4-FFF2-40B4-BE49-F238E27FC236}">
                <a16:creationId xmlns:a16="http://schemas.microsoft.com/office/drawing/2014/main" id="{1A515F6D-213E-1794-751F-E06DB2358F81}"/>
              </a:ext>
            </a:extLst>
          </p:cNvPr>
          <p:cNvPicPr>
            <a:picLocks noChangeAspect="1"/>
          </p:cNvPicPr>
          <p:nvPr/>
        </p:nvPicPr>
        <p:blipFill>
          <a:blip r:embed="rId3"/>
          <a:stretch>
            <a:fillRect/>
          </a:stretch>
        </p:blipFill>
        <p:spPr>
          <a:xfrm>
            <a:off x="6062199" y="2316479"/>
            <a:ext cx="3294612" cy="3927979"/>
          </a:xfrm>
          <a:prstGeom prst="rect">
            <a:avLst/>
          </a:prstGeom>
        </p:spPr>
      </p:pic>
    </p:spTree>
    <p:extLst>
      <p:ext uri="{BB962C8B-B14F-4D97-AF65-F5344CB8AC3E}">
        <p14:creationId xmlns:p14="http://schemas.microsoft.com/office/powerpoint/2010/main" val="17507708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2A28E1-4F8B-CA37-1AE3-C6F02CEBB8D7}"/>
            </a:ext>
          </a:extLst>
        </p:cNvPr>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92F06ADF-BC6D-D7B4-DC0F-F3B42C67BCA7}"/>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2BD75C19-2995-448E-B6BE-745C9802F51A}" type="slidenum">
              <a:rPr kumimoji="0" lang="en-GB" sz="1200" b="0" i="0" u="none" strike="noStrike" kern="1200" cap="none" spc="0" normalizeH="0" baseline="0" noProof="0" smtClean="0">
                <a:ln>
                  <a:noFill/>
                </a:ln>
                <a:solidFill>
                  <a:prstClr val="white">
                    <a:lumMod val="50000"/>
                  </a:prstClr>
                </a:solidFill>
                <a:effectLst/>
                <a:uLnTx/>
                <a:uFillTx/>
                <a:latin typeface="Segoe UI Light"/>
                <a:ea typeface="+mn-ea"/>
                <a:cs typeface="Segoe UI Light" panose="020B0502040204020203" pitchFamily="34" charset="0"/>
              </a:rPr>
              <a:pPr marL="0" marR="0" lvl="0" indent="0" algn="l" defTabSz="914400" rtl="0" eaLnBrk="1" fontAlgn="auto" latinLnBrk="0" hangingPunct="1">
                <a:lnSpc>
                  <a:spcPct val="100000"/>
                </a:lnSpc>
                <a:spcBef>
                  <a:spcPts val="0"/>
                </a:spcBef>
                <a:spcAft>
                  <a:spcPts val="0"/>
                </a:spcAft>
                <a:buClrTx/>
                <a:buSzTx/>
                <a:buFontTx/>
                <a:buNone/>
                <a:tabLst/>
                <a:defRPr/>
              </a:pPr>
              <a:t>17</a:t>
            </a:fld>
            <a:endParaRPr kumimoji="0" lang="en-GB" sz="1200" b="0" i="0" u="none" strike="noStrike" kern="1200" cap="none" spc="0" normalizeH="0" baseline="0" noProof="0">
              <a:ln>
                <a:noFill/>
              </a:ln>
              <a:solidFill>
                <a:prstClr val="white">
                  <a:lumMod val="50000"/>
                </a:prstClr>
              </a:solidFill>
              <a:effectLst/>
              <a:uLnTx/>
              <a:uFillTx/>
              <a:latin typeface="Segoe UI Light"/>
              <a:ea typeface="+mn-ea"/>
              <a:cs typeface="Segoe UI Light" panose="020B0502040204020203" pitchFamily="34" charset="0"/>
            </a:endParaRPr>
          </a:p>
        </p:txBody>
      </p:sp>
      <p:grpSp>
        <p:nvGrpSpPr>
          <p:cNvPr id="10" name="Group 9">
            <a:extLst>
              <a:ext uri="{FF2B5EF4-FFF2-40B4-BE49-F238E27FC236}">
                <a16:creationId xmlns:a16="http://schemas.microsoft.com/office/drawing/2014/main" id="{28B66049-7607-C242-8948-1950231FFC09}"/>
              </a:ext>
            </a:extLst>
          </p:cNvPr>
          <p:cNvGrpSpPr/>
          <p:nvPr/>
        </p:nvGrpSpPr>
        <p:grpSpPr>
          <a:xfrm>
            <a:off x="3060192" y="271273"/>
            <a:ext cx="5803392" cy="6433120"/>
            <a:chOff x="3060192" y="271273"/>
            <a:chExt cx="5803392" cy="6433120"/>
          </a:xfrm>
        </p:grpSpPr>
        <p:pic>
          <p:nvPicPr>
            <p:cNvPr id="8" name="Picture 7">
              <a:extLst>
                <a:ext uri="{FF2B5EF4-FFF2-40B4-BE49-F238E27FC236}">
                  <a16:creationId xmlns:a16="http://schemas.microsoft.com/office/drawing/2014/main" id="{8CC23AAA-1ACE-2683-39E4-3DA8DDE1C62B}"/>
                </a:ext>
              </a:extLst>
            </p:cNvPr>
            <p:cNvPicPr>
              <a:picLocks noChangeAspect="1"/>
            </p:cNvPicPr>
            <p:nvPr/>
          </p:nvPicPr>
          <p:blipFill>
            <a:blip r:embed="rId2"/>
            <a:srcRect l="1801" t="1797"/>
            <a:stretch/>
          </p:blipFill>
          <p:spPr>
            <a:xfrm>
              <a:off x="3060192" y="271273"/>
              <a:ext cx="5803392" cy="6433120"/>
            </a:xfrm>
            <a:prstGeom prst="rect">
              <a:avLst/>
            </a:prstGeom>
          </p:spPr>
        </p:pic>
        <p:sp>
          <p:nvSpPr>
            <p:cNvPr id="9" name="Rectangle 8">
              <a:extLst>
                <a:ext uri="{FF2B5EF4-FFF2-40B4-BE49-F238E27FC236}">
                  <a16:creationId xmlns:a16="http://schemas.microsoft.com/office/drawing/2014/main" id="{61C50BAE-B996-7E9D-A8E2-C023BBF1CD06}"/>
                </a:ext>
              </a:extLst>
            </p:cNvPr>
            <p:cNvSpPr/>
            <p:nvPr/>
          </p:nvSpPr>
          <p:spPr>
            <a:xfrm>
              <a:off x="8534400" y="451104"/>
              <a:ext cx="329184" cy="479145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pic>
        <p:nvPicPr>
          <p:cNvPr id="13" name="Picture 12">
            <a:extLst>
              <a:ext uri="{FF2B5EF4-FFF2-40B4-BE49-F238E27FC236}">
                <a16:creationId xmlns:a16="http://schemas.microsoft.com/office/drawing/2014/main" id="{287CA22F-A3E8-BC5F-DC65-D7352FA2BE00}"/>
              </a:ext>
            </a:extLst>
          </p:cNvPr>
          <p:cNvPicPr>
            <a:picLocks noChangeAspect="1"/>
          </p:cNvPicPr>
          <p:nvPr/>
        </p:nvPicPr>
        <p:blipFill>
          <a:blip r:embed="rId3"/>
          <a:srcRect b="83261"/>
          <a:stretch/>
        </p:blipFill>
        <p:spPr>
          <a:xfrm>
            <a:off x="180097" y="341377"/>
            <a:ext cx="2667372" cy="963168"/>
          </a:xfrm>
          <a:prstGeom prst="rect">
            <a:avLst/>
          </a:prstGeom>
        </p:spPr>
      </p:pic>
      <p:pic>
        <p:nvPicPr>
          <p:cNvPr id="14" name="Picture 13">
            <a:extLst>
              <a:ext uri="{FF2B5EF4-FFF2-40B4-BE49-F238E27FC236}">
                <a16:creationId xmlns:a16="http://schemas.microsoft.com/office/drawing/2014/main" id="{21D3B9D2-3045-9349-FFDA-10B06542B7DB}"/>
              </a:ext>
            </a:extLst>
          </p:cNvPr>
          <p:cNvPicPr>
            <a:picLocks noChangeAspect="1"/>
          </p:cNvPicPr>
          <p:nvPr/>
        </p:nvPicPr>
        <p:blipFill>
          <a:blip r:embed="rId3"/>
          <a:srcRect t="16727" b="17354"/>
          <a:stretch/>
        </p:blipFill>
        <p:spPr>
          <a:xfrm>
            <a:off x="8969840" y="271273"/>
            <a:ext cx="2667372" cy="3792919"/>
          </a:xfrm>
          <a:prstGeom prst="rect">
            <a:avLst/>
          </a:prstGeom>
        </p:spPr>
      </p:pic>
      <p:pic>
        <p:nvPicPr>
          <p:cNvPr id="15" name="Picture 14">
            <a:extLst>
              <a:ext uri="{FF2B5EF4-FFF2-40B4-BE49-F238E27FC236}">
                <a16:creationId xmlns:a16="http://schemas.microsoft.com/office/drawing/2014/main" id="{E8C4CCF3-101F-4EF6-8F21-26EF60BF80E5}"/>
              </a:ext>
            </a:extLst>
          </p:cNvPr>
          <p:cNvPicPr>
            <a:picLocks noChangeAspect="1"/>
          </p:cNvPicPr>
          <p:nvPr/>
        </p:nvPicPr>
        <p:blipFill>
          <a:blip r:embed="rId3"/>
          <a:srcRect t="83273" r="5128" b="652"/>
          <a:stretch/>
        </p:blipFill>
        <p:spPr>
          <a:xfrm>
            <a:off x="248484" y="2167732"/>
            <a:ext cx="2530598" cy="924878"/>
          </a:xfrm>
          <a:prstGeom prst="rect">
            <a:avLst/>
          </a:prstGeom>
        </p:spPr>
      </p:pic>
    </p:spTree>
    <p:extLst>
      <p:ext uri="{BB962C8B-B14F-4D97-AF65-F5344CB8AC3E}">
        <p14:creationId xmlns:p14="http://schemas.microsoft.com/office/powerpoint/2010/main" val="37749103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0F176D-2427-B081-D9C5-BBBB10BE478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2F1EBC7-1DA2-4CA6-680F-DB363BACE09D}"/>
              </a:ext>
            </a:extLst>
          </p:cNvPr>
          <p:cNvSpPr>
            <a:spLocks noGrp="1"/>
          </p:cNvSpPr>
          <p:nvPr>
            <p:ph type="title"/>
          </p:nvPr>
        </p:nvSpPr>
        <p:spPr>
          <a:xfrm>
            <a:off x="965072" y="613541"/>
            <a:ext cx="8702178" cy="859826"/>
          </a:xfrm>
        </p:spPr>
        <p:txBody>
          <a:bodyPr anchor="ctr">
            <a:normAutofit/>
          </a:bodyPr>
          <a:lstStyle/>
          <a:p>
            <a:r>
              <a:rPr lang="en-GB" dirty="0">
                <a:solidFill>
                  <a:schemeClr val="bg1"/>
                </a:solidFill>
              </a:rPr>
              <a:t>Exam Practice Continued</a:t>
            </a:r>
          </a:p>
        </p:txBody>
      </p:sp>
      <p:sp>
        <p:nvSpPr>
          <p:cNvPr id="2" name="Slide Number Placeholder 3">
            <a:extLst>
              <a:ext uri="{FF2B5EF4-FFF2-40B4-BE49-F238E27FC236}">
                <a16:creationId xmlns:a16="http://schemas.microsoft.com/office/drawing/2014/main" id="{79A2046D-2EA4-328F-6418-C3EA889CDFF1}"/>
              </a:ext>
            </a:extLst>
          </p:cNvPr>
          <p:cNvSpPr>
            <a:spLocks noGrp="1"/>
          </p:cNvSpPr>
          <p:nvPr>
            <p:ph type="sldNum" sz="quarter" idx="12"/>
          </p:nvPr>
        </p:nvSpPr>
        <p:spPr>
          <a:xfrm>
            <a:off x="152400" y="6434304"/>
            <a:ext cx="27432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2BD75C19-2995-448E-B6BE-745C9802F51A}" type="slidenum">
              <a:rPr kumimoji="0" lang="en-GB" sz="1200" b="0" i="0" u="none" strike="noStrike" kern="1200" cap="none" spc="0" normalizeH="0" baseline="0" noProof="0" smtClean="0">
                <a:ln>
                  <a:noFill/>
                </a:ln>
                <a:solidFill>
                  <a:prstClr val="white">
                    <a:lumMod val="50000"/>
                  </a:prstClr>
                </a:solidFill>
                <a:effectLst/>
                <a:uLnTx/>
                <a:uFillTx/>
                <a:latin typeface="Segoe UI Light"/>
                <a:ea typeface="+mn-ea"/>
                <a:cs typeface="Segoe UI Light" panose="020B0502040204020203" pitchFamily="34" charset="0"/>
              </a:rPr>
              <a:pPr marL="0" marR="0" lvl="0" indent="0" algn="l" defTabSz="914400" rtl="0" eaLnBrk="1" fontAlgn="auto" latinLnBrk="0" hangingPunct="1">
                <a:lnSpc>
                  <a:spcPct val="100000"/>
                </a:lnSpc>
                <a:spcBef>
                  <a:spcPts val="0"/>
                </a:spcBef>
                <a:spcAft>
                  <a:spcPts val="0"/>
                </a:spcAft>
                <a:buClrTx/>
                <a:buSzTx/>
                <a:buFontTx/>
                <a:buNone/>
                <a:tabLst/>
                <a:defRPr/>
              </a:pPr>
              <a:t>18</a:t>
            </a:fld>
            <a:endParaRPr kumimoji="0" lang="en-GB" sz="1200" b="0" i="0" u="none" strike="noStrike" kern="1200" cap="none" spc="0" normalizeH="0" baseline="0" noProof="0">
              <a:ln>
                <a:noFill/>
              </a:ln>
              <a:solidFill>
                <a:prstClr val="white">
                  <a:lumMod val="50000"/>
                </a:prstClr>
              </a:solidFill>
              <a:effectLst/>
              <a:uLnTx/>
              <a:uFillTx/>
              <a:latin typeface="Segoe UI Light"/>
              <a:ea typeface="+mn-ea"/>
              <a:cs typeface="Segoe UI Light" panose="020B0502040204020203" pitchFamily="34" charset="0"/>
            </a:endParaRPr>
          </a:p>
        </p:txBody>
      </p:sp>
      <p:pic>
        <p:nvPicPr>
          <p:cNvPr id="6" name="Picture 5">
            <a:extLst>
              <a:ext uri="{FF2B5EF4-FFF2-40B4-BE49-F238E27FC236}">
                <a16:creationId xmlns:a16="http://schemas.microsoft.com/office/drawing/2014/main" id="{1420C9EC-C9DC-DAB9-2C6D-1120E511EEB5}"/>
              </a:ext>
            </a:extLst>
          </p:cNvPr>
          <p:cNvPicPr>
            <a:picLocks noChangeAspect="1"/>
          </p:cNvPicPr>
          <p:nvPr/>
        </p:nvPicPr>
        <p:blipFill>
          <a:blip r:embed="rId2"/>
          <a:stretch>
            <a:fillRect/>
          </a:stretch>
        </p:blipFill>
        <p:spPr>
          <a:xfrm>
            <a:off x="599308" y="1859248"/>
            <a:ext cx="8427466" cy="701072"/>
          </a:xfrm>
          <a:prstGeom prst="rect">
            <a:avLst/>
          </a:prstGeom>
        </p:spPr>
      </p:pic>
    </p:spTree>
    <p:extLst>
      <p:ext uri="{BB962C8B-B14F-4D97-AF65-F5344CB8AC3E}">
        <p14:creationId xmlns:p14="http://schemas.microsoft.com/office/powerpoint/2010/main" val="5657849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9702D5-96EA-664C-83CB-014A2F259858}"/>
            </a:ext>
          </a:extLst>
        </p:cNvPr>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BB7D3B51-8854-4400-762D-D2FF89596DA4}"/>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2BD75C19-2995-448E-B6BE-745C9802F51A}" type="slidenum">
              <a:rPr kumimoji="0" lang="en-GB" sz="1200" b="0" i="0" u="none" strike="noStrike" kern="1200" cap="none" spc="0" normalizeH="0" baseline="0" noProof="0" smtClean="0">
                <a:ln>
                  <a:noFill/>
                </a:ln>
                <a:solidFill>
                  <a:prstClr val="white">
                    <a:lumMod val="50000"/>
                  </a:prstClr>
                </a:solidFill>
                <a:effectLst/>
                <a:uLnTx/>
                <a:uFillTx/>
                <a:latin typeface="Segoe UI Light"/>
                <a:ea typeface="+mn-ea"/>
                <a:cs typeface="Segoe UI Light" panose="020B0502040204020203" pitchFamily="34" charset="0"/>
              </a:rPr>
              <a:pPr marL="0" marR="0" lvl="0" indent="0" algn="l" defTabSz="914400" rtl="0" eaLnBrk="1" fontAlgn="auto" latinLnBrk="0" hangingPunct="1">
                <a:lnSpc>
                  <a:spcPct val="100000"/>
                </a:lnSpc>
                <a:spcBef>
                  <a:spcPts val="0"/>
                </a:spcBef>
                <a:spcAft>
                  <a:spcPts val="0"/>
                </a:spcAft>
                <a:buClrTx/>
                <a:buSzTx/>
                <a:buFontTx/>
                <a:buNone/>
                <a:tabLst/>
                <a:defRPr/>
              </a:pPr>
              <a:t>19</a:t>
            </a:fld>
            <a:endParaRPr kumimoji="0" lang="en-GB" sz="1200" b="0" i="0" u="none" strike="noStrike" kern="1200" cap="none" spc="0" normalizeH="0" baseline="0" noProof="0">
              <a:ln>
                <a:noFill/>
              </a:ln>
              <a:solidFill>
                <a:prstClr val="white">
                  <a:lumMod val="50000"/>
                </a:prstClr>
              </a:solidFill>
              <a:effectLst/>
              <a:uLnTx/>
              <a:uFillTx/>
              <a:latin typeface="Segoe UI Light"/>
              <a:ea typeface="+mn-ea"/>
              <a:cs typeface="Segoe UI Light" panose="020B0502040204020203" pitchFamily="34" charset="0"/>
            </a:endParaRPr>
          </a:p>
        </p:txBody>
      </p:sp>
      <p:grpSp>
        <p:nvGrpSpPr>
          <p:cNvPr id="7" name="Group 6">
            <a:extLst>
              <a:ext uri="{FF2B5EF4-FFF2-40B4-BE49-F238E27FC236}">
                <a16:creationId xmlns:a16="http://schemas.microsoft.com/office/drawing/2014/main" id="{8598BF56-5DC5-29AD-7CE6-CD0BA3772D2D}"/>
              </a:ext>
            </a:extLst>
          </p:cNvPr>
          <p:cNvGrpSpPr/>
          <p:nvPr/>
        </p:nvGrpSpPr>
        <p:grpSpPr>
          <a:xfrm>
            <a:off x="2847468" y="155448"/>
            <a:ext cx="5808582" cy="6547104"/>
            <a:chOff x="2847468" y="155448"/>
            <a:chExt cx="5808582" cy="6547104"/>
          </a:xfrm>
        </p:grpSpPr>
        <p:pic>
          <p:nvPicPr>
            <p:cNvPr id="4" name="Picture 3">
              <a:extLst>
                <a:ext uri="{FF2B5EF4-FFF2-40B4-BE49-F238E27FC236}">
                  <a16:creationId xmlns:a16="http://schemas.microsoft.com/office/drawing/2014/main" id="{03014787-2923-9862-3221-9494BED95AFA}"/>
                </a:ext>
              </a:extLst>
            </p:cNvPr>
            <p:cNvPicPr>
              <a:picLocks noChangeAspect="1"/>
            </p:cNvPicPr>
            <p:nvPr/>
          </p:nvPicPr>
          <p:blipFill>
            <a:blip r:embed="rId2"/>
            <a:srcRect l="1294" r="25283"/>
            <a:stretch/>
          </p:blipFill>
          <p:spPr>
            <a:xfrm>
              <a:off x="2847468" y="155448"/>
              <a:ext cx="5808581" cy="6547104"/>
            </a:xfrm>
            <a:prstGeom prst="rect">
              <a:avLst/>
            </a:prstGeom>
          </p:spPr>
        </p:pic>
        <p:sp>
          <p:nvSpPr>
            <p:cNvPr id="5" name="Rectangle 4">
              <a:extLst>
                <a:ext uri="{FF2B5EF4-FFF2-40B4-BE49-F238E27FC236}">
                  <a16:creationId xmlns:a16="http://schemas.microsoft.com/office/drawing/2014/main" id="{773E3D17-D13A-F22A-64F7-C69AD66E3C74}"/>
                </a:ext>
              </a:extLst>
            </p:cNvPr>
            <p:cNvSpPr/>
            <p:nvPr/>
          </p:nvSpPr>
          <p:spPr>
            <a:xfrm>
              <a:off x="8400288" y="451104"/>
              <a:ext cx="255762" cy="352348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pic>
        <p:nvPicPr>
          <p:cNvPr id="11" name="Picture 10">
            <a:extLst>
              <a:ext uri="{FF2B5EF4-FFF2-40B4-BE49-F238E27FC236}">
                <a16:creationId xmlns:a16="http://schemas.microsoft.com/office/drawing/2014/main" id="{8042D430-8C4E-4176-5B02-3A0C842F12C5}"/>
              </a:ext>
            </a:extLst>
          </p:cNvPr>
          <p:cNvPicPr>
            <a:picLocks noChangeAspect="1"/>
          </p:cNvPicPr>
          <p:nvPr/>
        </p:nvPicPr>
        <p:blipFill>
          <a:blip r:embed="rId2"/>
          <a:srcRect l="70745" b="70667"/>
          <a:stretch/>
        </p:blipFill>
        <p:spPr>
          <a:xfrm>
            <a:off x="320803" y="448056"/>
            <a:ext cx="2424303" cy="2011680"/>
          </a:xfrm>
          <a:prstGeom prst="rect">
            <a:avLst/>
          </a:prstGeom>
        </p:spPr>
      </p:pic>
      <p:pic>
        <p:nvPicPr>
          <p:cNvPr id="12" name="Picture 11">
            <a:extLst>
              <a:ext uri="{FF2B5EF4-FFF2-40B4-BE49-F238E27FC236}">
                <a16:creationId xmlns:a16="http://schemas.microsoft.com/office/drawing/2014/main" id="{F80F2D66-5D60-D21F-21C9-A1B559513F07}"/>
              </a:ext>
            </a:extLst>
          </p:cNvPr>
          <p:cNvPicPr>
            <a:picLocks noChangeAspect="1"/>
          </p:cNvPicPr>
          <p:nvPr/>
        </p:nvPicPr>
        <p:blipFill>
          <a:blip r:embed="rId2"/>
          <a:srcRect l="71775" t="30044" r="713" b="28356"/>
          <a:stretch/>
        </p:blipFill>
        <p:spPr>
          <a:xfrm>
            <a:off x="8839200" y="238764"/>
            <a:ext cx="2887234" cy="3612901"/>
          </a:xfrm>
          <a:prstGeom prst="rect">
            <a:avLst/>
          </a:prstGeom>
        </p:spPr>
      </p:pic>
    </p:spTree>
    <p:extLst>
      <p:ext uri="{BB962C8B-B14F-4D97-AF65-F5344CB8AC3E}">
        <p14:creationId xmlns:p14="http://schemas.microsoft.com/office/powerpoint/2010/main" val="3028554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108C15C-0AE4-4025-974F-7BCCF254E5EA}"/>
              </a:ext>
            </a:extLst>
          </p:cNvPr>
          <p:cNvSpPr txBox="1"/>
          <p:nvPr/>
        </p:nvSpPr>
        <p:spPr>
          <a:xfrm>
            <a:off x="3094778" y="669816"/>
            <a:ext cx="7287713" cy="4594335"/>
          </a:xfrm>
          <a:prstGeom prst="rect">
            <a:avLst/>
          </a:prstGeom>
          <a:noFill/>
        </p:spPr>
        <p:txBody>
          <a:bodyPr wrap="square" rtlCol="0">
            <a:spAutoFit/>
          </a:bodyPr>
          <a:lstStyle/>
          <a:p>
            <a:pPr>
              <a:lnSpc>
                <a:spcPct val="150000"/>
              </a:lnSpc>
            </a:pPr>
            <a:r>
              <a:rPr lang="en-US" sz="4000" dirty="0">
                <a:latin typeface="Segoe UI Light" panose="020B0502040204020203" pitchFamily="34" charset="0"/>
                <a:cs typeface="Segoe UI Light" panose="020B0502040204020203" pitchFamily="34" charset="0"/>
              </a:rPr>
              <a:t>Introduction</a:t>
            </a:r>
          </a:p>
          <a:p>
            <a:pPr>
              <a:lnSpc>
                <a:spcPct val="150000"/>
              </a:lnSpc>
            </a:pPr>
            <a:r>
              <a:rPr lang="en-US" sz="4000" dirty="0">
                <a:latin typeface="Segoe UI Light" panose="020B0502040204020203" pitchFamily="34" charset="0"/>
                <a:cs typeface="Segoe UI Light" panose="020B0502040204020203" pitchFamily="34" charset="0"/>
              </a:rPr>
              <a:t>Self-Study Recap</a:t>
            </a:r>
          </a:p>
          <a:p>
            <a:pPr>
              <a:lnSpc>
                <a:spcPct val="150000"/>
              </a:lnSpc>
            </a:pPr>
            <a:r>
              <a:rPr lang="en-US" sz="4000" dirty="0">
                <a:latin typeface="Segoe UI Light" panose="020B0502040204020203" pitchFamily="34" charset="0"/>
                <a:cs typeface="Segoe UI Light" panose="020B0502040204020203" pitchFamily="34" charset="0"/>
              </a:rPr>
              <a:t>Exam Practice</a:t>
            </a:r>
          </a:p>
          <a:p>
            <a:pPr>
              <a:lnSpc>
                <a:spcPct val="150000"/>
              </a:lnSpc>
            </a:pPr>
            <a:r>
              <a:rPr lang="en-US" sz="4000" dirty="0">
                <a:latin typeface="Segoe UI Light" panose="020B0502040204020203" pitchFamily="34" charset="0"/>
                <a:cs typeface="Segoe UI Light" panose="020B0502040204020203" pitchFamily="34" charset="0"/>
              </a:rPr>
              <a:t>Revision Techniques</a:t>
            </a:r>
          </a:p>
          <a:p>
            <a:pPr>
              <a:lnSpc>
                <a:spcPct val="150000"/>
              </a:lnSpc>
            </a:pPr>
            <a:r>
              <a:rPr lang="en-US" sz="4000" dirty="0">
                <a:latin typeface="Segoe UI Light" panose="020B0502040204020203" pitchFamily="34" charset="0"/>
                <a:cs typeface="Segoe UI Light" panose="020B0502040204020203" pitchFamily="34" charset="0"/>
              </a:rPr>
              <a:t>Questions</a:t>
            </a:r>
          </a:p>
        </p:txBody>
      </p:sp>
      <p:pic>
        <p:nvPicPr>
          <p:cNvPr id="16" name="Picture 15">
            <a:extLst>
              <a:ext uri="{FF2B5EF4-FFF2-40B4-BE49-F238E27FC236}">
                <a16:creationId xmlns:a16="http://schemas.microsoft.com/office/drawing/2014/main" id="{5BC5A85D-0415-14AD-FCC9-2E8C00BC1F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92381" y="3871856"/>
            <a:ext cx="697486" cy="262494"/>
          </a:xfrm>
          <a:prstGeom prst="rect">
            <a:avLst/>
          </a:prstGeom>
        </p:spPr>
      </p:pic>
      <p:pic>
        <p:nvPicPr>
          <p:cNvPr id="15" name="Picture 14">
            <a:extLst>
              <a:ext uri="{FF2B5EF4-FFF2-40B4-BE49-F238E27FC236}">
                <a16:creationId xmlns:a16="http://schemas.microsoft.com/office/drawing/2014/main" id="{91D85073-69AA-3A7C-7876-E09D031B10E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17802" y="2067300"/>
            <a:ext cx="697486" cy="262494"/>
          </a:xfrm>
          <a:prstGeom prst="rect">
            <a:avLst/>
          </a:prstGeom>
        </p:spPr>
      </p:pic>
      <p:pic>
        <p:nvPicPr>
          <p:cNvPr id="12" name="Picture 11">
            <a:extLst>
              <a:ext uri="{FF2B5EF4-FFF2-40B4-BE49-F238E27FC236}">
                <a16:creationId xmlns:a16="http://schemas.microsoft.com/office/drawing/2014/main" id="{5DE57CCD-FCBE-7834-97D5-F4329BA1EB9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217568" y="2934456"/>
            <a:ext cx="697486" cy="262494"/>
          </a:xfrm>
          <a:prstGeom prst="rect">
            <a:avLst/>
          </a:prstGeom>
        </p:spPr>
      </p:pic>
      <p:pic>
        <p:nvPicPr>
          <p:cNvPr id="8" name="Picture 7">
            <a:extLst>
              <a:ext uri="{FF2B5EF4-FFF2-40B4-BE49-F238E27FC236}">
                <a16:creationId xmlns:a16="http://schemas.microsoft.com/office/drawing/2014/main" id="{AEB383E8-9074-CE38-A8DE-BB1A3BFC8AE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217570" y="1096525"/>
            <a:ext cx="697486" cy="262494"/>
          </a:xfrm>
          <a:prstGeom prst="rect">
            <a:avLst/>
          </a:prstGeom>
        </p:spPr>
      </p:pic>
      <p:sp>
        <p:nvSpPr>
          <p:cNvPr id="6" name="Slide Number Placeholder 3">
            <a:extLst>
              <a:ext uri="{FF2B5EF4-FFF2-40B4-BE49-F238E27FC236}">
                <a16:creationId xmlns:a16="http://schemas.microsoft.com/office/drawing/2014/main" id="{10461D70-8ADF-5710-6CDC-76A80DF7E7CF}"/>
              </a:ext>
            </a:extLst>
          </p:cNvPr>
          <p:cNvSpPr>
            <a:spLocks noGrp="1"/>
          </p:cNvSpPr>
          <p:nvPr>
            <p:ph type="sldNum" sz="quarter" idx="12"/>
          </p:nvPr>
        </p:nvSpPr>
        <p:spPr>
          <a:xfrm>
            <a:off x="152400" y="6434304"/>
            <a:ext cx="2743200" cy="365125"/>
          </a:xfrm>
        </p:spPr>
        <p:txBody>
          <a:bodyPr/>
          <a:lstStyle/>
          <a:p>
            <a:fld id="{2BD75C19-2995-448E-B6BE-745C9802F51A}" type="slidenum">
              <a:rPr lang="en-GB" smtClean="0">
                <a:latin typeface="Segoe UI Light" panose="020B0502040204020203" pitchFamily="34" charset="0"/>
                <a:cs typeface="Segoe UI Light" panose="020B0502040204020203" pitchFamily="34" charset="0"/>
              </a:rPr>
              <a:pPr/>
              <a:t>2</a:t>
            </a:fld>
            <a:endParaRPr lang="en-GB" dirty="0">
              <a:latin typeface="Segoe UI Light" panose="020B0502040204020203" pitchFamily="34" charset="0"/>
              <a:cs typeface="Segoe UI Light" panose="020B0502040204020203" pitchFamily="34" charset="0"/>
            </a:endParaRPr>
          </a:p>
        </p:txBody>
      </p:sp>
      <p:pic>
        <p:nvPicPr>
          <p:cNvPr id="2" name="Picture 1">
            <a:extLst>
              <a:ext uri="{FF2B5EF4-FFF2-40B4-BE49-F238E27FC236}">
                <a16:creationId xmlns:a16="http://schemas.microsoft.com/office/drawing/2014/main" id="{CD95FACC-F168-3059-2FB8-D8ABF951D37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217568" y="4779320"/>
            <a:ext cx="697486" cy="262494"/>
          </a:xfrm>
          <a:prstGeom prst="rect">
            <a:avLst/>
          </a:prstGeom>
        </p:spPr>
      </p:pic>
      <p:pic>
        <p:nvPicPr>
          <p:cNvPr id="9" name="Picture 8" descr="A close up of a logo&#10;&#10;Description automatically generated">
            <a:extLst>
              <a:ext uri="{FF2B5EF4-FFF2-40B4-BE49-F238E27FC236}">
                <a16:creationId xmlns:a16="http://schemas.microsoft.com/office/drawing/2014/main" id="{7589363C-760B-6D9B-B499-C1DDE930B65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666361" y="114311"/>
            <a:ext cx="5454822" cy="797018"/>
          </a:xfrm>
          <a:prstGeom prst="rect">
            <a:avLst/>
          </a:prstGeom>
        </p:spPr>
      </p:pic>
    </p:spTree>
    <p:extLst>
      <p:ext uri="{BB962C8B-B14F-4D97-AF65-F5344CB8AC3E}">
        <p14:creationId xmlns:p14="http://schemas.microsoft.com/office/powerpoint/2010/main" val="622434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42BCF70B-87CC-45CC-BE1F-1FA5F4F7A486}"/>
              </a:ext>
            </a:extLst>
          </p:cNvPr>
          <p:cNvSpPr txBox="1">
            <a:spLocks/>
          </p:cNvSpPr>
          <p:nvPr/>
        </p:nvSpPr>
        <p:spPr>
          <a:xfrm>
            <a:off x="1857984" y="1212758"/>
            <a:ext cx="3875254" cy="1365049"/>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lang="en-GB" b="1" dirty="0">
                <a:solidFill>
                  <a:prstClr val="black"/>
                </a:solidFill>
                <a:latin typeface="Segoe UI Light" panose="020B0502040204020203" pitchFamily="34" charset="0"/>
                <a:cs typeface="Segoe UI Light" panose="020B0502040204020203" pitchFamily="34" charset="0"/>
              </a:rPr>
              <a:t>Revision Techniques</a:t>
            </a:r>
            <a:endParaRPr kumimoji="0" lang="en-GB" sz="4400" b="1" i="0" u="none" strike="noStrike" kern="1200" cap="none" spc="0" normalizeH="0" baseline="0" noProof="0" dirty="0">
              <a:ln>
                <a:noFill/>
              </a:ln>
              <a:solidFill>
                <a:prstClr val="black"/>
              </a:solidFill>
              <a:effectLst/>
              <a:uLnTx/>
              <a:uFillTx/>
              <a:latin typeface="Segoe UI Light" panose="020B0502040204020203" pitchFamily="34" charset="0"/>
              <a:ea typeface="+mj-ea"/>
              <a:cs typeface="Segoe UI Light" panose="020B0502040204020203" pitchFamily="34" charset="0"/>
            </a:endParaRPr>
          </a:p>
        </p:txBody>
      </p:sp>
      <p:sp>
        <p:nvSpPr>
          <p:cNvPr id="8" name="Oval 7">
            <a:extLst>
              <a:ext uri="{FF2B5EF4-FFF2-40B4-BE49-F238E27FC236}">
                <a16:creationId xmlns:a16="http://schemas.microsoft.com/office/drawing/2014/main" id="{495FF158-5C5D-424A-9B6A-790C9027CAC0}"/>
              </a:ext>
            </a:extLst>
          </p:cNvPr>
          <p:cNvSpPr/>
          <p:nvPr/>
        </p:nvSpPr>
        <p:spPr>
          <a:xfrm>
            <a:off x="5733237" y="1240644"/>
            <a:ext cx="2681327" cy="2595353"/>
          </a:xfrm>
          <a:prstGeom prst="ellipse">
            <a:avLst/>
          </a:prstGeom>
          <a:solidFill>
            <a:srgbClr val="F79F1F"/>
          </a:solidFill>
          <a:ln>
            <a:solidFill>
              <a:srgbClr val="F79F1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a:extLst>
              <a:ext uri="{FF2B5EF4-FFF2-40B4-BE49-F238E27FC236}">
                <a16:creationId xmlns:a16="http://schemas.microsoft.com/office/drawing/2014/main" id="{B54027B3-DB9F-4CEA-8259-B9DF8D4110C3}"/>
              </a:ext>
            </a:extLst>
          </p:cNvPr>
          <p:cNvSpPr/>
          <p:nvPr/>
        </p:nvSpPr>
        <p:spPr>
          <a:xfrm>
            <a:off x="3875493" y="2538320"/>
            <a:ext cx="1833234" cy="1833234"/>
          </a:xfrm>
          <a:prstGeom prst="ellipse">
            <a:avLst/>
          </a:prstGeom>
          <a:solidFill>
            <a:srgbClr val="B53471"/>
          </a:solidFill>
          <a:ln>
            <a:solidFill>
              <a:srgbClr val="B534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a:extLst>
              <a:ext uri="{FF2B5EF4-FFF2-40B4-BE49-F238E27FC236}">
                <a16:creationId xmlns:a16="http://schemas.microsoft.com/office/drawing/2014/main" id="{424BCB1F-DC77-47B6-82B5-3F717B02BF7B}"/>
              </a:ext>
            </a:extLst>
          </p:cNvPr>
          <p:cNvSpPr/>
          <p:nvPr/>
        </p:nvSpPr>
        <p:spPr>
          <a:xfrm>
            <a:off x="5345345" y="3863883"/>
            <a:ext cx="1728555" cy="1728555"/>
          </a:xfrm>
          <a:prstGeom prst="ellipse">
            <a:avLst/>
          </a:prstGeom>
          <a:solidFill>
            <a:srgbClr val="1289A7"/>
          </a:solidFill>
          <a:ln>
            <a:solidFill>
              <a:srgbClr val="1289A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Slide Number Placeholder 3">
            <a:extLst>
              <a:ext uri="{FF2B5EF4-FFF2-40B4-BE49-F238E27FC236}">
                <a16:creationId xmlns:a16="http://schemas.microsoft.com/office/drawing/2014/main" id="{F7BFD679-E1BD-D4C4-690F-33D2C96F62DD}"/>
              </a:ext>
            </a:extLst>
          </p:cNvPr>
          <p:cNvSpPr>
            <a:spLocks noGrp="1"/>
          </p:cNvSpPr>
          <p:nvPr>
            <p:ph type="sldNum" sz="quarter" idx="12"/>
          </p:nvPr>
        </p:nvSpPr>
        <p:spPr>
          <a:xfrm>
            <a:off x="152400" y="6434304"/>
            <a:ext cx="2743200" cy="365125"/>
          </a:xfrm>
        </p:spPr>
        <p:txBody>
          <a:bodyPr/>
          <a:lstStyle/>
          <a:p>
            <a:fld id="{2BD75C19-2995-448E-B6BE-745C9802F51A}" type="slidenum">
              <a:rPr lang="en-GB" smtClean="0">
                <a:latin typeface="Segoe UI Light" panose="020B0502040204020203" pitchFamily="34" charset="0"/>
                <a:cs typeface="Segoe UI Light" panose="020B0502040204020203" pitchFamily="34" charset="0"/>
              </a:rPr>
              <a:pPr/>
              <a:t>20</a:t>
            </a:fld>
            <a:endParaRPr lang="en-GB" dirty="0">
              <a:latin typeface="Segoe UI Light" panose="020B0502040204020203" pitchFamily="34" charset="0"/>
              <a:cs typeface="Segoe UI Light" panose="020B0502040204020203" pitchFamily="34" charset="0"/>
            </a:endParaRPr>
          </a:p>
        </p:txBody>
      </p:sp>
    </p:spTree>
    <p:extLst>
      <p:ext uri="{BB962C8B-B14F-4D97-AF65-F5344CB8AC3E}">
        <p14:creationId xmlns:p14="http://schemas.microsoft.com/office/powerpoint/2010/main" val="33903174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Revision</a:t>
            </a:r>
          </a:p>
        </p:txBody>
      </p:sp>
      <p:sp>
        <p:nvSpPr>
          <p:cNvPr id="3" name="Content Placeholder 2"/>
          <p:cNvSpPr>
            <a:spLocks noGrp="1"/>
          </p:cNvSpPr>
          <p:nvPr>
            <p:ph idx="1"/>
          </p:nvPr>
        </p:nvSpPr>
        <p:spPr>
          <a:xfrm>
            <a:off x="840147" y="1880489"/>
            <a:ext cx="5755726" cy="1643000"/>
          </a:xfrm>
        </p:spPr>
        <p:txBody>
          <a:bodyPr>
            <a:normAutofit/>
          </a:bodyPr>
          <a:lstStyle/>
          <a:p>
            <a:pPr>
              <a:lnSpc>
                <a:spcPct val="150000"/>
              </a:lnSpc>
              <a:spcAft>
                <a:spcPts val="1000"/>
              </a:spcAft>
            </a:pPr>
            <a:r>
              <a:rPr lang="en-GB" b="1" dirty="0"/>
              <a:t>What revision strategies do you use?</a:t>
            </a:r>
          </a:p>
          <a:p>
            <a:pPr>
              <a:lnSpc>
                <a:spcPct val="150000"/>
              </a:lnSpc>
              <a:spcAft>
                <a:spcPts val="1000"/>
              </a:spcAft>
            </a:pPr>
            <a:r>
              <a:rPr lang="en-GB" b="1" dirty="0"/>
              <a:t>How do you plan your revision time?</a:t>
            </a:r>
          </a:p>
        </p:txBody>
      </p:sp>
      <p:sp>
        <p:nvSpPr>
          <p:cNvPr id="4" name="Slide Number Placeholder 3">
            <a:extLst>
              <a:ext uri="{FF2B5EF4-FFF2-40B4-BE49-F238E27FC236}">
                <a16:creationId xmlns:a16="http://schemas.microsoft.com/office/drawing/2014/main" id="{B9782A95-3561-D50B-1532-698BA444B513}"/>
              </a:ext>
            </a:extLst>
          </p:cNvPr>
          <p:cNvSpPr>
            <a:spLocks noGrp="1"/>
          </p:cNvSpPr>
          <p:nvPr>
            <p:ph type="sldNum" sz="quarter" idx="12"/>
          </p:nvPr>
        </p:nvSpPr>
        <p:spPr>
          <a:xfrm>
            <a:off x="152400" y="6434304"/>
            <a:ext cx="2743200" cy="365125"/>
          </a:xfrm>
        </p:spPr>
        <p:txBody>
          <a:bodyPr/>
          <a:lstStyle/>
          <a:p>
            <a:fld id="{2BD75C19-2995-448E-B6BE-745C9802F51A}" type="slidenum">
              <a:rPr lang="en-GB" smtClean="0">
                <a:latin typeface="Segoe UI Light" panose="020B0502040204020203" pitchFamily="34" charset="0"/>
                <a:cs typeface="Segoe UI Light" panose="020B0502040204020203" pitchFamily="34" charset="0"/>
              </a:rPr>
              <a:pPr/>
              <a:t>21</a:t>
            </a:fld>
            <a:endParaRPr lang="en-GB" dirty="0">
              <a:latin typeface="Segoe UI Light" panose="020B0502040204020203" pitchFamily="34" charset="0"/>
              <a:cs typeface="Segoe UI Light" panose="020B0502040204020203" pitchFamily="34" charset="0"/>
            </a:endParaRPr>
          </a:p>
        </p:txBody>
      </p:sp>
    </p:spTree>
    <p:extLst>
      <p:ext uri="{BB962C8B-B14F-4D97-AF65-F5344CB8AC3E}">
        <p14:creationId xmlns:p14="http://schemas.microsoft.com/office/powerpoint/2010/main" val="824945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CCC3B0-674B-276F-DE91-DA5BC354240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B2595C-33C2-D0FA-BE74-89F9F819EA49}"/>
              </a:ext>
            </a:extLst>
          </p:cNvPr>
          <p:cNvSpPr>
            <a:spLocks noGrp="1"/>
          </p:cNvSpPr>
          <p:nvPr>
            <p:ph type="title"/>
          </p:nvPr>
        </p:nvSpPr>
        <p:spPr/>
        <p:txBody>
          <a:bodyPr/>
          <a:lstStyle/>
          <a:p>
            <a:r>
              <a:rPr lang="en-GB" dirty="0"/>
              <a:t>Past Paper Top Tips</a:t>
            </a:r>
          </a:p>
        </p:txBody>
      </p:sp>
      <p:sp>
        <p:nvSpPr>
          <p:cNvPr id="3" name="Content Placeholder 2">
            <a:extLst>
              <a:ext uri="{FF2B5EF4-FFF2-40B4-BE49-F238E27FC236}">
                <a16:creationId xmlns:a16="http://schemas.microsoft.com/office/drawing/2014/main" id="{4B504DA6-1A64-D7EA-C085-A855B0A4866D}"/>
              </a:ext>
            </a:extLst>
          </p:cNvPr>
          <p:cNvSpPr>
            <a:spLocks noGrp="1"/>
          </p:cNvSpPr>
          <p:nvPr>
            <p:ph idx="1"/>
          </p:nvPr>
        </p:nvSpPr>
        <p:spPr>
          <a:xfrm>
            <a:off x="706034" y="1880488"/>
            <a:ext cx="9061015" cy="4264280"/>
          </a:xfrm>
        </p:spPr>
        <p:txBody>
          <a:bodyPr>
            <a:normAutofit fontScale="92500"/>
          </a:bodyPr>
          <a:lstStyle/>
          <a:p>
            <a:pPr>
              <a:lnSpc>
                <a:spcPct val="120000"/>
              </a:lnSpc>
              <a:spcBef>
                <a:spcPts val="600"/>
              </a:spcBef>
              <a:spcAft>
                <a:spcPts val="600"/>
              </a:spcAft>
            </a:pPr>
            <a:r>
              <a:rPr lang="en-GB" dirty="0"/>
              <a:t>Do them </a:t>
            </a:r>
            <a:r>
              <a:rPr lang="en-GB" b="1" dirty="0"/>
              <a:t>regularly</a:t>
            </a:r>
            <a:r>
              <a:rPr lang="en-GB" dirty="0"/>
              <a:t> but with space in between – not all in one day</a:t>
            </a:r>
          </a:p>
          <a:p>
            <a:pPr>
              <a:lnSpc>
                <a:spcPct val="120000"/>
              </a:lnSpc>
              <a:spcBef>
                <a:spcPts val="600"/>
              </a:spcBef>
              <a:spcAft>
                <a:spcPts val="600"/>
              </a:spcAft>
            </a:pPr>
            <a:r>
              <a:rPr lang="en-GB" dirty="0"/>
              <a:t>Make sure to </a:t>
            </a:r>
            <a:r>
              <a:rPr lang="en-GB" b="1" dirty="0"/>
              <a:t>mark</a:t>
            </a:r>
            <a:r>
              <a:rPr lang="en-GB" dirty="0"/>
              <a:t> them using the mark scheme</a:t>
            </a:r>
          </a:p>
          <a:p>
            <a:pPr>
              <a:lnSpc>
                <a:spcPct val="120000"/>
              </a:lnSpc>
              <a:spcBef>
                <a:spcPts val="600"/>
              </a:spcBef>
              <a:spcAft>
                <a:spcPts val="600"/>
              </a:spcAft>
            </a:pPr>
            <a:r>
              <a:rPr lang="en-GB" dirty="0"/>
              <a:t>The questions you </a:t>
            </a:r>
            <a:r>
              <a:rPr lang="en-GB" b="1" dirty="0"/>
              <a:t>can’t</a:t>
            </a:r>
            <a:r>
              <a:rPr lang="en-GB" dirty="0"/>
              <a:t> answer are much </a:t>
            </a:r>
            <a:r>
              <a:rPr lang="en-GB" b="1" dirty="0"/>
              <a:t>more important </a:t>
            </a:r>
            <a:r>
              <a:rPr lang="en-GB" dirty="0"/>
              <a:t>than the ones you can easily do - these are the ones you need to practice more often</a:t>
            </a:r>
          </a:p>
          <a:p>
            <a:pPr>
              <a:lnSpc>
                <a:spcPct val="120000"/>
              </a:lnSpc>
              <a:spcBef>
                <a:spcPts val="600"/>
              </a:spcBef>
              <a:spcAft>
                <a:spcPts val="600"/>
              </a:spcAft>
            </a:pPr>
            <a:r>
              <a:rPr lang="en-GB" dirty="0"/>
              <a:t>Be</a:t>
            </a:r>
            <a:r>
              <a:rPr lang="en-GB" b="1" dirty="0"/>
              <a:t> tough </a:t>
            </a:r>
            <a:r>
              <a:rPr lang="en-GB" dirty="0"/>
              <a:t>when marking yourself - “I know what I meant” </a:t>
            </a:r>
            <a:r>
              <a:rPr lang="en-GB" b="1" dirty="0"/>
              <a:t>won’t get you a mark </a:t>
            </a:r>
            <a:r>
              <a:rPr lang="en-GB" dirty="0"/>
              <a:t>in the exam if it’s not on the mark scheme!</a:t>
            </a:r>
          </a:p>
        </p:txBody>
      </p:sp>
      <p:sp>
        <p:nvSpPr>
          <p:cNvPr id="4" name="Slide Number Placeholder 3">
            <a:extLst>
              <a:ext uri="{FF2B5EF4-FFF2-40B4-BE49-F238E27FC236}">
                <a16:creationId xmlns:a16="http://schemas.microsoft.com/office/drawing/2014/main" id="{D6C25CEA-CA49-FF49-0CE0-4D2C5E5624DA}"/>
              </a:ext>
            </a:extLst>
          </p:cNvPr>
          <p:cNvSpPr>
            <a:spLocks noGrp="1"/>
          </p:cNvSpPr>
          <p:nvPr>
            <p:ph type="sldNum" sz="quarter" idx="12"/>
          </p:nvPr>
        </p:nvSpPr>
        <p:spPr>
          <a:xfrm>
            <a:off x="152400" y="6434304"/>
            <a:ext cx="2743200" cy="365125"/>
          </a:xfrm>
        </p:spPr>
        <p:txBody>
          <a:bodyPr/>
          <a:lstStyle/>
          <a:p>
            <a:fld id="{2BD75C19-2995-448E-B6BE-745C9802F51A}" type="slidenum">
              <a:rPr lang="en-GB" smtClean="0">
                <a:latin typeface="Segoe UI Light" panose="020B0502040204020203" pitchFamily="34" charset="0"/>
                <a:cs typeface="Segoe UI Light" panose="020B0502040204020203" pitchFamily="34" charset="0"/>
              </a:rPr>
              <a:pPr/>
              <a:t>22</a:t>
            </a:fld>
            <a:endParaRPr lang="en-GB" dirty="0">
              <a:latin typeface="Segoe UI Light" panose="020B0502040204020203" pitchFamily="34" charset="0"/>
              <a:cs typeface="Segoe UI Light" panose="020B0502040204020203" pitchFamily="34" charset="0"/>
            </a:endParaRPr>
          </a:p>
        </p:txBody>
      </p:sp>
    </p:spTree>
    <p:extLst>
      <p:ext uri="{BB962C8B-B14F-4D97-AF65-F5344CB8AC3E}">
        <p14:creationId xmlns:p14="http://schemas.microsoft.com/office/powerpoint/2010/main" val="19521742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colorful circles and lines&#10;&#10;Description automatically generated with medium confidence">
            <a:extLst>
              <a:ext uri="{FF2B5EF4-FFF2-40B4-BE49-F238E27FC236}">
                <a16:creationId xmlns:a16="http://schemas.microsoft.com/office/drawing/2014/main" id="{224DA179-3029-815A-23E2-545BACD5119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58078" y="2723400"/>
            <a:ext cx="786393" cy="705600"/>
          </a:xfrm>
          <a:prstGeom prst="rect">
            <a:avLst/>
          </a:prstGeom>
        </p:spPr>
      </p:pic>
      <p:pic>
        <p:nvPicPr>
          <p:cNvPr id="4" name="Picture 3" descr="A colorful circles and lines&#10;&#10;Description automatically generated with medium confidence">
            <a:extLst>
              <a:ext uri="{FF2B5EF4-FFF2-40B4-BE49-F238E27FC236}">
                <a16:creationId xmlns:a16="http://schemas.microsoft.com/office/drawing/2014/main" id="{D162BD80-4346-3DD5-C680-F07A0F91D8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7529" y="2731953"/>
            <a:ext cx="786393" cy="705600"/>
          </a:xfrm>
          <a:prstGeom prst="rect">
            <a:avLst/>
          </a:prstGeom>
        </p:spPr>
      </p:pic>
      <p:sp>
        <p:nvSpPr>
          <p:cNvPr id="2" name="Title 1"/>
          <p:cNvSpPr>
            <a:spLocks noGrp="1"/>
          </p:cNvSpPr>
          <p:nvPr>
            <p:ph type="title" idx="4294967295"/>
          </p:nvPr>
        </p:nvSpPr>
        <p:spPr>
          <a:xfrm>
            <a:off x="3637788" y="2386920"/>
            <a:ext cx="4916424" cy="1325563"/>
          </a:xfrm>
        </p:spPr>
        <p:txBody>
          <a:bodyPr>
            <a:normAutofit/>
          </a:bodyPr>
          <a:lstStyle/>
          <a:p>
            <a:pPr algn="ctr"/>
            <a:r>
              <a:rPr lang="en-GB" sz="7200">
                <a:latin typeface="Segoe UI Light" panose="020B0502040204020203" pitchFamily="34" charset="0"/>
                <a:cs typeface="Segoe UI Light" panose="020B0502040204020203" pitchFamily="34" charset="0"/>
              </a:rPr>
              <a:t>Questions?</a:t>
            </a:r>
          </a:p>
        </p:txBody>
      </p:sp>
      <p:sp>
        <p:nvSpPr>
          <p:cNvPr id="8" name="Oval 7"/>
          <p:cNvSpPr/>
          <p:nvPr/>
        </p:nvSpPr>
        <p:spPr>
          <a:xfrm>
            <a:off x="11099723" y="3586817"/>
            <a:ext cx="477937" cy="477937"/>
          </a:xfrm>
          <a:prstGeom prst="ellipse">
            <a:avLst/>
          </a:prstGeom>
          <a:solidFill>
            <a:srgbClr val="ED4C67">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Segoe UI Light" panose="020B0502040204020203" pitchFamily="34" charset="0"/>
              <a:cs typeface="Segoe UI Light" panose="020B0502040204020203" pitchFamily="34" charset="0"/>
            </a:endParaRPr>
          </a:p>
        </p:txBody>
      </p:sp>
      <p:sp>
        <p:nvSpPr>
          <p:cNvPr id="9" name="Oval 8"/>
          <p:cNvSpPr/>
          <p:nvPr/>
        </p:nvSpPr>
        <p:spPr>
          <a:xfrm>
            <a:off x="10075138" y="4278850"/>
            <a:ext cx="1638688" cy="1638688"/>
          </a:xfrm>
          <a:prstGeom prst="ellipse">
            <a:avLst/>
          </a:prstGeom>
          <a:solidFill>
            <a:srgbClr val="12CBC4">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Segoe UI Light" panose="020B0502040204020203" pitchFamily="34" charset="0"/>
              <a:cs typeface="Segoe UI Light" panose="020B0502040204020203" pitchFamily="34" charset="0"/>
            </a:endParaRPr>
          </a:p>
        </p:txBody>
      </p:sp>
      <p:sp>
        <p:nvSpPr>
          <p:cNvPr id="10" name="Oval 9"/>
          <p:cNvSpPr/>
          <p:nvPr/>
        </p:nvSpPr>
        <p:spPr>
          <a:xfrm>
            <a:off x="9454672" y="5120197"/>
            <a:ext cx="924742" cy="924742"/>
          </a:xfrm>
          <a:prstGeom prst="ellipse">
            <a:avLst/>
          </a:prstGeom>
          <a:solidFill>
            <a:srgbClr val="FFC312">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Segoe UI Light" panose="020B0502040204020203" pitchFamily="34" charset="0"/>
              <a:cs typeface="Segoe UI Light" panose="020B0502040204020203" pitchFamily="34" charset="0"/>
            </a:endParaRPr>
          </a:p>
        </p:txBody>
      </p:sp>
      <p:sp>
        <p:nvSpPr>
          <p:cNvPr id="5" name="Slide Number Placeholder 3">
            <a:extLst>
              <a:ext uri="{FF2B5EF4-FFF2-40B4-BE49-F238E27FC236}">
                <a16:creationId xmlns:a16="http://schemas.microsoft.com/office/drawing/2014/main" id="{9D5A0BB5-4E7A-F799-1E2F-537D7392C1B2}"/>
              </a:ext>
            </a:extLst>
          </p:cNvPr>
          <p:cNvSpPr>
            <a:spLocks noGrp="1"/>
          </p:cNvSpPr>
          <p:nvPr>
            <p:ph type="sldNum" sz="quarter" idx="12"/>
          </p:nvPr>
        </p:nvSpPr>
        <p:spPr>
          <a:xfrm>
            <a:off x="152400" y="6434304"/>
            <a:ext cx="2743200" cy="365125"/>
          </a:xfrm>
        </p:spPr>
        <p:txBody>
          <a:bodyPr/>
          <a:lstStyle/>
          <a:p>
            <a:fld id="{2BD75C19-2995-448E-B6BE-745C9802F51A}" type="slidenum">
              <a:rPr lang="en-GB" smtClean="0">
                <a:latin typeface="Segoe UI Light" panose="020B0502040204020203" pitchFamily="34" charset="0"/>
                <a:cs typeface="Segoe UI Light" panose="020B0502040204020203" pitchFamily="34" charset="0"/>
              </a:rPr>
              <a:pPr/>
              <a:t>23</a:t>
            </a:fld>
            <a:endParaRPr lang="en-GB" dirty="0">
              <a:latin typeface="Segoe UI Light" panose="020B0502040204020203" pitchFamily="34" charset="0"/>
              <a:cs typeface="Segoe UI Light" panose="020B0502040204020203" pitchFamily="34" charset="0"/>
            </a:endParaRPr>
          </a:p>
        </p:txBody>
      </p:sp>
    </p:spTree>
    <p:extLst>
      <p:ext uri="{BB962C8B-B14F-4D97-AF65-F5344CB8AC3E}">
        <p14:creationId xmlns:p14="http://schemas.microsoft.com/office/powerpoint/2010/main" val="2855356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42BCF70B-87CC-45CC-BE1F-1FA5F4F7A486}"/>
              </a:ext>
            </a:extLst>
          </p:cNvPr>
          <p:cNvSpPr txBox="1">
            <a:spLocks/>
          </p:cNvSpPr>
          <p:nvPr/>
        </p:nvSpPr>
        <p:spPr>
          <a:xfrm>
            <a:off x="2153920" y="1809344"/>
            <a:ext cx="3579317" cy="7684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GB" sz="4400" b="1" i="0" u="none" strike="noStrike" kern="1200" cap="none" spc="0" normalizeH="0" baseline="0" noProof="0" dirty="0">
                <a:ln>
                  <a:noFill/>
                </a:ln>
                <a:solidFill>
                  <a:prstClr val="black"/>
                </a:solidFill>
                <a:effectLst/>
                <a:uLnTx/>
                <a:uFillTx/>
                <a:latin typeface="Segoe UI Light" panose="020B0502040204020203" pitchFamily="34" charset="0"/>
                <a:ea typeface="+mj-ea"/>
                <a:cs typeface="Segoe UI Light" panose="020B0502040204020203" pitchFamily="34" charset="0"/>
              </a:rPr>
              <a:t>Introduction</a:t>
            </a:r>
          </a:p>
        </p:txBody>
      </p:sp>
      <p:sp>
        <p:nvSpPr>
          <p:cNvPr id="8" name="Oval 7">
            <a:extLst>
              <a:ext uri="{FF2B5EF4-FFF2-40B4-BE49-F238E27FC236}">
                <a16:creationId xmlns:a16="http://schemas.microsoft.com/office/drawing/2014/main" id="{495FF158-5C5D-424A-9B6A-790C9027CAC0}"/>
              </a:ext>
            </a:extLst>
          </p:cNvPr>
          <p:cNvSpPr/>
          <p:nvPr/>
        </p:nvSpPr>
        <p:spPr>
          <a:xfrm>
            <a:off x="5733237" y="1240644"/>
            <a:ext cx="2681327" cy="2595353"/>
          </a:xfrm>
          <a:prstGeom prst="ellipse">
            <a:avLst/>
          </a:prstGeom>
          <a:solidFill>
            <a:srgbClr val="F79F1F"/>
          </a:solidFill>
          <a:ln>
            <a:solidFill>
              <a:srgbClr val="F79F1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a:extLst>
              <a:ext uri="{FF2B5EF4-FFF2-40B4-BE49-F238E27FC236}">
                <a16:creationId xmlns:a16="http://schemas.microsoft.com/office/drawing/2014/main" id="{B54027B3-DB9F-4CEA-8259-B9DF8D4110C3}"/>
              </a:ext>
            </a:extLst>
          </p:cNvPr>
          <p:cNvSpPr/>
          <p:nvPr/>
        </p:nvSpPr>
        <p:spPr>
          <a:xfrm>
            <a:off x="3875493" y="2538320"/>
            <a:ext cx="1833234" cy="1833234"/>
          </a:xfrm>
          <a:prstGeom prst="ellipse">
            <a:avLst/>
          </a:prstGeom>
          <a:solidFill>
            <a:srgbClr val="B53471"/>
          </a:solidFill>
          <a:ln>
            <a:solidFill>
              <a:srgbClr val="B534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a:extLst>
              <a:ext uri="{FF2B5EF4-FFF2-40B4-BE49-F238E27FC236}">
                <a16:creationId xmlns:a16="http://schemas.microsoft.com/office/drawing/2014/main" id="{424BCB1F-DC77-47B6-82B5-3F717B02BF7B}"/>
              </a:ext>
            </a:extLst>
          </p:cNvPr>
          <p:cNvSpPr/>
          <p:nvPr/>
        </p:nvSpPr>
        <p:spPr>
          <a:xfrm>
            <a:off x="5345345" y="3863883"/>
            <a:ext cx="1728555" cy="1728555"/>
          </a:xfrm>
          <a:prstGeom prst="ellipse">
            <a:avLst/>
          </a:prstGeom>
          <a:solidFill>
            <a:srgbClr val="1289A7"/>
          </a:solidFill>
          <a:ln>
            <a:solidFill>
              <a:srgbClr val="1289A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Slide Number Placeholder 3">
            <a:extLst>
              <a:ext uri="{FF2B5EF4-FFF2-40B4-BE49-F238E27FC236}">
                <a16:creationId xmlns:a16="http://schemas.microsoft.com/office/drawing/2014/main" id="{F7BFD679-E1BD-D4C4-690F-33D2C96F62DD}"/>
              </a:ext>
            </a:extLst>
          </p:cNvPr>
          <p:cNvSpPr>
            <a:spLocks noGrp="1"/>
          </p:cNvSpPr>
          <p:nvPr>
            <p:ph type="sldNum" sz="quarter" idx="12"/>
          </p:nvPr>
        </p:nvSpPr>
        <p:spPr>
          <a:xfrm>
            <a:off x="152400" y="6434304"/>
            <a:ext cx="2743200" cy="365125"/>
          </a:xfrm>
        </p:spPr>
        <p:txBody>
          <a:bodyPr/>
          <a:lstStyle/>
          <a:p>
            <a:fld id="{2BD75C19-2995-448E-B6BE-745C9802F51A}" type="slidenum">
              <a:rPr lang="en-GB" smtClean="0">
                <a:latin typeface="Segoe UI Light" panose="020B0502040204020203" pitchFamily="34" charset="0"/>
                <a:cs typeface="Segoe UI Light" panose="020B0502040204020203" pitchFamily="34" charset="0"/>
              </a:rPr>
              <a:pPr/>
              <a:t>3</a:t>
            </a:fld>
            <a:endParaRPr lang="en-GB" dirty="0">
              <a:latin typeface="Segoe UI Light" panose="020B0502040204020203" pitchFamily="34" charset="0"/>
              <a:cs typeface="Segoe UI Light" panose="020B0502040204020203" pitchFamily="34" charset="0"/>
            </a:endParaRPr>
          </a:p>
        </p:txBody>
      </p:sp>
    </p:spTree>
    <p:extLst>
      <p:ext uri="{BB962C8B-B14F-4D97-AF65-F5344CB8AC3E}">
        <p14:creationId xmlns:p14="http://schemas.microsoft.com/office/powerpoint/2010/main" val="93070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07723598-7B1A-4C48-9AE5-0C25B166558A}"/>
              </a:ext>
            </a:extLst>
          </p:cNvPr>
          <p:cNvSpPr>
            <a:spLocks noGrp="1"/>
          </p:cNvSpPr>
          <p:nvPr>
            <p:ph type="title"/>
          </p:nvPr>
        </p:nvSpPr>
        <p:spPr>
          <a:xfrm>
            <a:off x="1050398" y="654756"/>
            <a:ext cx="8614810" cy="778934"/>
          </a:xfrm>
        </p:spPr>
        <p:txBody>
          <a:bodyPr/>
          <a:lstStyle/>
          <a:p>
            <a:r>
              <a:rPr lang="en-GB" b="1" dirty="0">
                <a:solidFill>
                  <a:schemeClr val="bg1"/>
                </a:solidFill>
                <a:latin typeface="Segoe UI Light" panose="020B0502040204020203" pitchFamily="34" charset="0"/>
                <a:cs typeface="Segoe UI Light" panose="020B0502040204020203" pitchFamily="34" charset="0"/>
              </a:rPr>
              <a:t>Aims and Learning Objectives</a:t>
            </a:r>
          </a:p>
        </p:txBody>
      </p:sp>
      <p:sp>
        <p:nvSpPr>
          <p:cNvPr id="3" name="Slide Number Placeholder 3">
            <a:extLst>
              <a:ext uri="{FF2B5EF4-FFF2-40B4-BE49-F238E27FC236}">
                <a16:creationId xmlns:a16="http://schemas.microsoft.com/office/drawing/2014/main" id="{CDDF18AF-18C3-07F6-962F-71B75B3A11FB}"/>
              </a:ext>
            </a:extLst>
          </p:cNvPr>
          <p:cNvSpPr>
            <a:spLocks noGrp="1"/>
          </p:cNvSpPr>
          <p:nvPr>
            <p:ph type="sldNum" sz="quarter" idx="12"/>
          </p:nvPr>
        </p:nvSpPr>
        <p:spPr>
          <a:xfrm>
            <a:off x="152400" y="6434304"/>
            <a:ext cx="2743200" cy="365125"/>
          </a:xfrm>
        </p:spPr>
        <p:txBody>
          <a:bodyPr/>
          <a:lstStyle/>
          <a:p>
            <a:fld id="{2BD75C19-2995-448E-B6BE-745C9802F51A}" type="slidenum">
              <a:rPr lang="en-GB" smtClean="0">
                <a:latin typeface="Segoe UI Light" panose="020B0502040204020203" pitchFamily="34" charset="0"/>
                <a:cs typeface="Segoe UI Light" panose="020B0502040204020203" pitchFamily="34" charset="0"/>
              </a:rPr>
              <a:pPr/>
              <a:t>4</a:t>
            </a:fld>
            <a:endParaRPr lang="en-GB" dirty="0">
              <a:latin typeface="Segoe UI Light" panose="020B0502040204020203" pitchFamily="34" charset="0"/>
              <a:cs typeface="Segoe UI Light" panose="020B0502040204020203" pitchFamily="34" charset="0"/>
            </a:endParaRPr>
          </a:p>
        </p:txBody>
      </p:sp>
      <p:pic>
        <p:nvPicPr>
          <p:cNvPr id="5" name="Picture 4">
            <a:extLst>
              <a:ext uri="{FF2B5EF4-FFF2-40B4-BE49-F238E27FC236}">
                <a16:creationId xmlns:a16="http://schemas.microsoft.com/office/drawing/2014/main" id="{5908F25D-66BC-0FB9-D6F5-D7C9803136D0}"/>
              </a:ext>
            </a:extLst>
          </p:cNvPr>
          <p:cNvPicPr>
            <a:picLocks noChangeAspect="1"/>
          </p:cNvPicPr>
          <p:nvPr/>
        </p:nvPicPr>
        <p:blipFill>
          <a:blip r:embed="rId3"/>
          <a:srcRect t="2378" r="66425"/>
          <a:stretch/>
        </p:blipFill>
        <p:spPr>
          <a:xfrm>
            <a:off x="152400" y="1818022"/>
            <a:ext cx="3763023" cy="2606141"/>
          </a:xfrm>
          <a:prstGeom prst="rect">
            <a:avLst/>
          </a:prstGeom>
        </p:spPr>
      </p:pic>
      <p:pic>
        <p:nvPicPr>
          <p:cNvPr id="6" name="Picture 5">
            <a:extLst>
              <a:ext uri="{FF2B5EF4-FFF2-40B4-BE49-F238E27FC236}">
                <a16:creationId xmlns:a16="http://schemas.microsoft.com/office/drawing/2014/main" id="{FBB7A6AC-C30E-D583-FA5B-36B124251956}"/>
              </a:ext>
            </a:extLst>
          </p:cNvPr>
          <p:cNvPicPr>
            <a:picLocks noChangeAspect="1"/>
          </p:cNvPicPr>
          <p:nvPr/>
        </p:nvPicPr>
        <p:blipFill>
          <a:blip r:embed="rId3">
            <a:clrChange>
              <a:clrFrom>
                <a:srgbClr val="FFFFFF"/>
              </a:clrFrom>
              <a:clrTo>
                <a:srgbClr val="FFFFFF">
                  <a:alpha val="0"/>
                </a:srgbClr>
              </a:clrTo>
            </a:clrChange>
          </a:blip>
          <a:srcRect l="34035" t="7110"/>
          <a:stretch/>
        </p:blipFill>
        <p:spPr>
          <a:xfrm>
            <a:off x="4124325" y="1881187"/>
            <a:ext cx="7393181" cy="2479813"/>
          </a:xfrm>
          <a:prstGeom prst="rect">
            <a:avLst/>
          </a:prstGeom>
        </p:spPr>
      </p:pic>
    </p:spTree>
    <p:extLst>
      <p:ext uri="{BB962C8B-B14F-4D97-AF65-F5344CB8AC3E}">
        <p14:creationId xmlns:p14="http://schemas.microsoft.com/office/powerpoint/2010/main" val="10940351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5CD81173-91C5-4ED2-8DD6-708296794778}"/>
              </a:ext>
            </a:extLst>
          </p:cNvPr>
          <p:cNvSpPr>
            <a:spLocks noGrp="1"/>
          </p:cNvSpPr>
          <p:nvPr>
            <p:ph sz="half" idx="2"/>
          </p:nvPr>
        </p:nvSpPr>
        <p:spPr>
          <a:xfrm>
            <a:off x="681676" y="1690688"/>
            <a:ext cx="6540928" cy="4512555"/>
          </a:xfrm>
        </p:spPr>
        <p:txBody>
          <a:bodyPr>
            <a:normAutofit/>
          </a:bodyPr>
          <a:lstStyle/>
          <a:p>
            <a:pPr marL="514350" indent="-514350" algn="just">
              <a:lnSpc>
                <a:spcPct val="100000"/>
              </a:lnSpc>
              <a:spcBef>
                <a:spcPts val="0"/>
              </a:spcBef>
              <a:buClr>
                <a:srgbClr val="1289A7"/>
              </a:buClr>
              <a:buFont typeface="+mj-lt"/>
              <a:buAutoNum type="arabicPeriod"/>
            </a:pPr>
            <a:r>
              <a:rPr lang="en-GB" sz="2000" dirty="0"/>
              <a:t>You will need to attempt the home learning before the tutorial for the course to be effective.</a:t>
            </a:r>
          </a:p>
          <a:p>
            <a:pPr marL="514350" indent="-514350" algn="just">
              <a:lnSpc>
                <a:spcPct val="100000"/>
              </a:lnSpc>
              <a:spcBef>
                <a:spcPts val="0"/>
              </a:spcBef>
              <a:buClr>
                <a:srgbClr val="1289A7"/>
              </a:buClr>
              <a:buFont typeface="+mj-lt"/>
              <a:buAutoNum type="arabicPeriod"/>
            </a:pPr>
            <a:r>
              <a:rPr lang="en-GB" sz="2000" dirty="0"/>
              <a:t>Try to find a quiet space where you will not be interrupted, and spend at least 30 minutes on these problems. They could take up to an hour.</a:t>
            </a:r>
          </a:p>
          <a:p>
            <a:pPr marL="514350" indent="-514350" algn="just">
              <a:lnSpc>
                <a:spcPct val="100000"/>
              </a:lnSpc>
              <a:spcBef>
                <a:spcPts val="0"/>
              </a:spcBef>
              <a:buClr>
                <a:srgbClr val="1289A7"/>
              </a:buClr>
              <a:buFont typeface="+mj-lt"/>
              <a:buAutoNum type="arabicPeriod"/>
            </a:pPr>
            <a:r>
              <a:rPr lang="en-GB" sz="2000" dirty="0"/>
              <a:t>We do not expect you to always be able to answer every question in the home-learning, or during the tutorial. Being a good physicist is not about being able to answer everything straight away! We do want you to think about why you are getting stuck, and which questions you need to ask to help you develop your physics skills.</a:t>
            </a:r>
          </a:p>
          <a:p>
            <a:pPr marL="514350" indent="-514350" algn="just">
              <a:lnSpc>
                <a:spcPct val="100000"/>
              </a:lnSpc>
              <a:spcBef>
                <a:spcPts val="0"/>
              </a:spcBef>
              <a:buClr>
                <a:srgbClr val="1289A7"/>
              </a:buClr>
              <a:buFont typeface="+mj-lt"/>
              <a:buAutoNum type="arabicPeriod"/>
            </a:pPr>
            <a:r>
              <a:rPr lang="en-GB" sz="2000" dirty="0"/>
              <a:t>We would like you to attempt every question and record all your working and assumptions, even if you do not get a final answer.</a:t>
            </a:r>
            <a:endParaRPr lang="en-GB" sz="1600" dirty="0">
              <a:latin typeface="Segoe UI Light" panose="020B0502040204020203" pitchFamily="34" charset="0"/>
              <a:cs typeface="Segoe UI Light" panose="020B0502040204020203" pitchFamily="34" charset="0"/>
            </a:endParaRPr>
          </a:p>
        </p:txBody>
      </p:sp>
      <p:sp>
        <p:nvSpPr>
          <p:cNvPr id="8" name="Title 1">
            <a:extLst>
              <a:ext uri="{FF2B5EF4-FFF2-40B4-BE49-F238E27FC236}">
                <a16:creationId xmlns:a16="http://schemas.microsoft.com/office/drawing/2014/main" id="{07723598-7B1A-4C48-9AE5-0C25B166558A}"/>
              </a:ext>
            </a:extLst>
          </p:cNvPr>
          <p:cNvSpPr>
            <a:spLocks noGrp="1"/>
          </p:cNvSpPr>
          <p:nvPr>
            <p:ph type="title"/>
          </p:nvPr>
        </p:nvSpPr>
        <p:spPr>
          <a:xfrm>
            <a:off x="1050398" y="654756"/>
            <a:ext cx="8614810" cy="778934"/>
          </a:xfrm>
        </p:spPr>
        <p:txBody>
          <a:bodyPr/>
          <a:lstStyle/>
          <a:p>
            <a:pPr algn="just"/>
            <a:r>
              <a:rPr lang="en-GB" b="1" dirty="0">
                <a:solidFill>
                  <a:schemeClr val="bg1"/>
                </a:solidFill>
                <a:latin typeface="Segoe UI Light" panose="020B0502040204020203" pitchFamily="34" charset="0"/>
                <a:cs typeface="Segoe UI Light" panose="020B0502040204020203" pitchFamily="34" charset="0"/>
              </a:rPr>
              <a:t>Ground Rules Reminder</a:t>
            </a:r>
          </a:p>
        </p:txBody>
      </p:sp>
      <p:sp>
        <p:nvSpPr>
          <p:cNvPr id="3" name="Slide Number Placeholder 3">
            <a:extLst>
              <a:ext uri="{FF2B5EF4-FFF2-40B4-BE49-F238E27FC236}">
                <a16:creationId xmlns:a16="http://schemas.microsoft.com/office/drawing/2014/main" id="{CDDF18AF-18C3-07F6-962F-71B75B3A11FB}"/>
              </a:ext>
            </a:extLst>
          </p:cNvPr>
          <p:cNvSpPr>
            <a:spLocks noGrp="1"/>
          </p:cNvSpPr>
          <p:nvPr>
            <p:ph type="sldNum" sz="quarter" idx="12"/>
          </p:nvPr>
        </p:nvSpPr>
        <p:spPr>
          <a:xfrm>
            <a:off x="152400" y="6434304"/>
            <a:ext cx="2743200" cy="365125"/>
          </a:xfrm>
        </p:spPr>
        <p:txBody>
          <a:bodyPr/>
          <a:lstStyle/>
          <a:p>
            <a:pPr algn="just"/>
            <a:fld id="{2BD75C19-2995-448E-B6BE-745C9802F51A}" type="slidenum">
              <a:rPr lang="en-GB" smtClean="0">
                <a:latin typeface="Segoe UI Light" panose="020B0502040204020203" pitchFamily="34" charset="0"/>
                <a:cs typeface="Segoe UI Light" panose="020B0502040204020203" pitchFamily="34" charset="0"/>
              </a:rPr>
              <a:pPr algn="just"/>
              <a:t>5</a:t>
            </a:fld>
            <a:endParaRPr lang="en-GB" dirty="0">
              <a:latin typeface="Segoe UI Light" panose="020B0502040204020203" pitchFamily="34" charset="0"/>
              <a:cs typeface="Segoe UI Light" panose="020B0502040204020203" pitchFamily="34" charset="0"/>
            </a:endParaRPr>
          </a:p>
        </p:txBody>
      </p:sp>
      <p:sp>
        <p:nvSpPr>
          <p:cNvPr id="2" name="Content Placeholder 5">
            <a:extLst>
              <a:ext uri="{FF2B5EF4-FFF2-40B4-BE49-F238E27FC236}">
                <a16:creationId xmlns:a16="http://schemas.microsoft.com/office/drawing/2014/main" id="{D8A5A675-044F-CDE6-D9D4-20FD03C23601}"/>
              </a:ext>
            </a:extLst>
          </p:cNvPr>
          <p:cNvSpPr txBox="1">
            <a:spLocks/>
          </p:cNvSpPr>
          <p:nvPr/>
        </p:nvSpPr>
        <p:spPr>
          <a:xfrm>
            <a:off x="7337857" y="1690688"/>
            <a:ext cx="4445171" cy="2531116"/>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spcAft>
                <a:spcPts val="300"/>
              </a:spcAft>
              <a:buFont typeface="Arial" panose="020B0604020202020204" pitchFamily="34" charset="0"/>
              <a:buChar char="•"/>
              <a:defRPr sz="2800" kern="1200">
                <a:solidFill>
                  <a:schemeClr val="tx1"/>
                </a:solidFill>
                <a:latin typeface="+mj-lt"/>
                <a:ea typeface="+mn-ea"/>
                <a:cs typeface="+mn-cs"/>
              </a:defRPr>
            </a:lvl1pPr>
            <a:lvl2pPr marL="685800" indent="-228600" algn="l" defTabSz="914400" rtl="0" eaLnBrk="1" latinLnBrk="0" hangingPunct="1">
              <a:lnSpc>
                <a:spcPct val="100000"/>
              </a:lnSpc>
              <a:spcBef>
                <a:spcPts val="0"/>
              </a:spcBef>
              <a:spcAft>
                <a:spcPts val="300"/>
              </a:spcAft>
              <a:buFont typeface="Arial" panose="020B0604020202020204" pitchFamily="34" charset="0"/>
              <a:buChar char="•"/>
              <a:defRPr sz="2400" kern="1200">
                <a:solidFill>
                  <a:schemeClr val="tx1"/>
                </a:solidFill>
                <a:latin typeface="+mj-lt"/>
                <a:ea typeface="+mn-ea"/>
                <a:cs typeface="+mn-cs"/>
              </a:defRPr>
            </a:lvl2pPr>
            <a:lvl3pPr marL="1143000" indent="-228600" algn="l" defTabSz="914400" rtl="0" eaLnBrk="1" latinLnBrk="0" hangingPunct="1">
              <a:lnSpc>
                <a:spcPct val="100000"/>
              </a:lnSpc>
              <a:spcBef>
                <a:spcPts val="500"/>
              </a:spcBef>
              <a:spcAft>
                <a:spcPts val="300"/>
              </a:spcAft>
              <a:buFont typeface="Arial" panose="020B0604020202020204" pitchFamily="34" charset="0"/>
              <a:buChar char="•"/>
              <a:defRPr sz="2000" kern="1200">
                <a:solidFill>
                  <a:schemeClr val="tx1"/>
                </a:solidFill>
                <a:latin typeface="+mj-lt"/>
                <a:ea typeface="+mn-ea"/>
                <a:cs typeface="+mn-cs"/>
              </a:defRPr>
            </a:lvl3pPr>
            <a:lvl4pPr marL="1600200" indent="-228600" algn="l" defTabSz="914400" rtl="0" eaLnBrk="1" latinLnBrk="0" hangingPunct="1">
              <a:lnSpc>
                <a:spcPct val="100000"/>
              </a:lnSpc>
              <a:spcBef>
                <a:spcPts val="500"/>
              </a:spcBef>
              <a:spcAft>
                <a:spcPts val="300"/>
              </a:spcAft>
              <a:buFont typeface="Arial" panose="020B0604020202020204" pitchFamily="34" charset="0"/>
              <a:buChar char="•"/>
              <a:defRPr sz="1800" kern="1200">
                <a:solidFill>
                  <a:schemeClr val="tx1"/>
                </a:solidFill>
                <a:latin typeface="+mj-lt"/>
                <a:ea typeface="+mn-ea"/>
                <a:cs typeface="+mn-cs"/>
              </a:defRPr>
            </a:lvl4pPr>
            <a:lvl5pPr marL="2057400" indent="-228600" algn="l" defTabSz="914400" rtl="0" eaLnBrk="1" latinLnBrk="0" hangingPunct="1">
              <a:lnSpc>
                <a:spcPct val="100000"/>
              </a:lnSpc>
              <a:spcBef>
                <a:spcPts val="500"/>
              </a:spcBef>
              <a:spcAft>
                <a:spcPts val="300"/>
              </a:spcAft>
              <a:buFont typeface="Arial" panose="020B0604020202020204" pitchFamily="34" charset="0"/>
              <a:buChar char="•"/>
              <a:defRPr sz="1800" kern="120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14350" indent="-514350" algn="just">
              <a:spcBef>
                <a:spcPts val="0"/>
              </a:spcBef>
              <a:buClr>
                <a:srgbClr val="1289A7"/>
              </a:buClr>
              <a:buFont typeface="+mj-lt"/>
              <a:buAutoNum type="arabicPeriod" startAt="5"/>
            </a:pPr>
            <a:r>
              <a:rPr lang="en-GB" sz="2000" dirty="0"/>
              <a:t>Please arrive on time to the tutorials (aim to be a couple of minutes early if possible) and have the following materials with you:</a:t>
            </a:r>
          </a:p>
          <a:p>
            <a:pPr lvl="1" algn="just">
              <a:buClr>
                <a:srgbClr val="1289A7"/>
              </a:buClr>
            </a:pPr>
            <a:r>
              <a:rPr lang="en-GB" sz="1600" dirty="0"/>
              <a:t>answers electronically or written down</a:t>
            </a:r>
          </a:p>
          <a:p>
            <a:pPr lvl="1" algn="just">
              <a:buClr>
                <a:srgbClr val="1289A7"/>
              </a:buClr>
            </a:pPr>
            <a:r>
              <a:rPr lang="en-GB" sz="1600" dirty="0"/>
              <a:t>pen and paper</a:t>
            </a:r>
          </a:p>
          <a:p>
            <a:pPr lvl="1" algn="just">
              <a:buClr>
                <a:srgbClr val="1289A7"/>
              </a:buClr>
            </a:pPr>
            <a:r>
              <a:rPr lang="en-GB" sz="1600" dirty="0"/>
              <a:t>a scientific calculator</a:t>
            </a:r>
            <a:endParaRPr lang="en-GB" sz="1600" dirty="0">
              <a:latin typeface="Segoe UI Light" panose="020B0502040204020203" pitchFamily="34" charset="0"/>
              <a:cs typeface="Segoe UI Light" panose="020B0502040204020203" pitchFamily="34" charset="0"/>
            </a:endParaRPr>
          </a:p>
        </p:txBody>
      </p:sp>
    </p:spTree>
    <p:extLst>
      <p:ext uri="{BB962C8B-B14F-4D97-AF65-F5344CB8AC3E}">
        <p14:creationId xmlns:p14="http://schemas.microsoft.com/office/powerpoint/2010/main" val="3223132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42BCF70B-87CC-45CC-BE1F-1FA5F4F7A486}"/>
              </a:ext>
            </a:extLst>
          </p:cNvPr>
          <p:cNvSpPr txBox="1">
            <a:spLocks/>
          </p:cNvSpPr>
          <p:nvPr/>
        </p:nvSpPr>
        <p:spPr>
          <a:xfrm>
            <a:off x="2153920" y="1212758"/>
            <a:ext cx="3579317" cy="136505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GB" sz="4400" b="1" i="0" u="none" strike="noStrike" kern="1200" cap="none" spc="0" normalizeH="0" baseline="0" noProof="0" dirty="0">
                <a:ln>
                  <a:noFill/>
                </a:ln>
                <a:solidFill>
                  <a:prstClr val="black"/>
                </a:solidFill>
                <a:effectLst/>
                <a:uLnTx/>
                <a:uFillTx/>
                <a:latin typeface="Segoe UI Light" panose="020B0502040204020203" pitchFamily="34" charset="0"/>
                <a:ea typeface="+mj-ea"/>
                <a:cs typeface="Segoe UI Light" panose="020B0502040204020203" pitchFamily="34" charset="0"/>
              </a:rPr>
              <a:t>Self-Study Recap</a:t>
            </a:r>
          </a:p>
        </p:txBody>
      </p:sp>
      <p:sp>
        <p:nvSpPr>
          <p:cNvPr id="8" name="Oval 7">
            <a:extLst>
              <a:ext uri="{FF2B5EF4-FFF2-40B4-BE49-F238E27FC236}">
                <a16:creationId xmlns:a16="http://schemas.microsoft.com/office/drawing/2014/main" id="{495FF158-5C5D-424A-9B6A-790C9027CAC0}"/>
              </a:ext>
            </a:extLst>
          </p:cNvPr>
          <p:cNvSpPr/>
          <p:nvPr/>
        </p:nvSpPr>
        <p:spPr>
          <a:xfrm>
            <a:off x="5733237" y="1240644"/>
            <a:ext cx="2681327" cy="2595353"/>
          </a:xfrm>
          <a:prstGeom prst="ellipse">
            <a:avLst/>
          </a:prstGeom>
          <a:solidFill>
            <a:srgbClr val="F79F1F"/>
          </a:solidFill>
          <a:ln>
            <a:solidFill>
              <a:srgbClr val="F79F1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a:extLst>
              <a:ext uri="{FF2B5EF4-FFF2-40B4-BE49-F238E27FC236}">
                <a16:creationId xmlns:a16="http://schemas.microsoft.com/office/drawing/2014/main" id="{B54027B3-DB9F-4CEA-8259-B9DF8D4110C3}"/>
              </a:ext>
            </a:extLst>
          </p:cNvPr>
          <p:cNvSpPr/>
          <p:nvPr/>
        </p:nvSpPr>
        <p:spPr>
          <a:xfrm>
            <a:off x="3875493" y="2538320"/>
            <a:ext cx="1833234" cy="1833234"/>
          </a:xfrm>
          <a:prstGeom prst="ellipse">
            <a:avLst/>
          </a:prstGeom>
          <a:solidFill>
            <a:srgbClr val="B53471"/>
          </a:solidFill>
          <a:ln>
            <a:solidFill>
              <a:srgbClr val="B534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a:extLst>
              <a:ext uri="{FF2B5EF4-FFF2-40B4-BE49-F238E27FC236}">
                <a16:creationId xmlns:a16="http://schemas.microsoft.com/office/drawing/2014/main" id="{424BCB1F-DC77-47B6-82B5-3F717B02BF7B}"/>
              </a:ext>
            </a:extLst>
          </p:cNvPr>
          <p:cNvSpPr/>
          <p:nvPr/>
        </p:nvSpPr>
        <p:spPr>
          <a:xfrm>
            <a:off x="5345345" y="3863883"/>
            <a:ext cx="1728555" cy="1728555"/>
          </a:xfrm>
          <a:prstGeom prst="ellipse">
            <a:avLst/>
          </a:prstGeom>
          <a:solidFill>
            <a:srgbClr val="1289A7"/>
          </a:solidFill>
          <a:ln>
            <a:solidFill>
              <a:srgbClr val="1289A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Slide Number Placeholder 3">
            <a:extLst>
              <a:ext uri="{FF2B5EF4-FFF2-40B4-BE49-F238E27FC236}">
                <a16:creationId xmlns:a16="http://schemas.microsoft.com/office/drawing/2014/main" id="{F7BFD679-E1BD-D4C4-690F-33D2C96F62DD}"/>
              </a:ext>
            </a:extLst>
          </p:cNvPr>
          <p:cNvSpPr>
            <a:spLocks noGrp="1"/>
          </p:cNvSpPr>
          <p:nvPr>
            <p:ph type="sldNum" sz="quarter" idx="12"/>
          </p:nvPr>
        </p:nvSpPr>
        <p:spPr>
          <a:xfrm>
            <a:off x="152400" y="6434304"/>
            <a:ext cx="2743200" cy="365125"/>
          </a:xfrm>
        </p:spPr>
        <p:txBody>
          <a:bodyPr/>
          <a:lstStyle/>
          <a:p>
            <a:fld id="{2BD75C19-2995-448E-B6BE-745C9802F51A}" type="slidenum">
              <a:rPr lang="en-GB" smtClean="0">
                <a:latin typeface="Segoe UI Light" panose="020B0502040204020203" pitchFamily="34" charset="0"/>
                <a:cs typeface="Segoe UI Light" panose="020B0502040204020203" pitchFamily="34" charset="0"/>
              </a:rPr>
              <a:pPr/>
              <a:t>6</a:t>
            </a:fld>
            <a:endParaRPr lang="en-GB" dirty="0">
              <a:latin typeface="Segoe UI Light" panose="020B0502040204020203" pitchFamily="34" charset="0"/>
              <a:cs typeface="Segoe UI Light" panose="020B0502040204020203" pitchFamily="34" charset="0"/>
            </a:endParaRPr>
          </a:p>
        </p:txBody>
      </p:sp>
    </p:spTree>
    <p:extLst>
      <p:ext uri="{BB962C8B-B14F-4D97-AF65-F5344CB8AC3E}">
        <p14:creationId xmlns:p14="http://schemas.microsoft.com/office/powerpoint/2010/main" val="22537110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5CD81173-91C5-4ED2-8DD6-708296794778}"/>
              </a:ext>
            </a:extLst>
          </p:cNvPr>
          <p:cNvSpPr>
            <a:spLocks noGrp="1"/>
          </p:cNvSpPr>
          <p:nvPr>
            <p:ph sz="half" idx="2"/>
          </p:nvPr>
        </p:nvSpPr>
        <p:spPr>
          <a:xfrm>
            <a:off x="396330" y="1758491"/>
            <a:ext cx="4302129" cy="1495970"/>
          </a:xfrm>
        </p:spPr>
        <p:txBody>
          <a:bodyPr>
            <a:normAutofit/>
          </a:bodyPr>
          <a:lstStyle/>
          <a:p>
            <a:pPr marL="0" indent="0">
              <a:lnSpc>
                <a:spcPct val="100000"/>
              </a:lnSpc>
              <a:spcBef>
                <a:spcPts val="0"/>
              </a:spcBef>
              <a:buClr>
                <a:srgbClr val="1289A7"/>
              </a:buClr>
              <a:buNone/>
            </a:pPr>
            <a:r>
              <a:rPr lang="en-GB" b="1" dirty="0">
                <a:latin typeface="Segoe UI Light" panose="020B0502040204020203" pitchFamily="34" charset="0"/>
                <a:cs typeface="Segoe UI Light" panose="020B0502040204020203" pitchFamily="34" charset="0"/>
              </a:rPr>
              <a:t>1. How many Shreddies has the average 17-year-old eaten?</a:t>
            </a:r>
          </a:p>
        </p:txBody>
      </p:sp>
      <p:sp>
        <p:nvSpPr>
          <p:cNvPr id="8" name="Title 1">
            <a:extLst>
              <a:ext uri="{FF2B5EF4-FFF2-40B4-BE49-F238E27FC236}">
                <a16:creationId xmlns:a16="http://schemas.microsoft.com/office/drawing/2014/main" id="{07723598-7B1A-4C48-9AE5-0C25B166558A}"/>
              </a:ext>
            </a:extLst>
          </p:cNvPr>
          <p:cNvSpPr>
            <a:spLocks noGrp="1"/>
          </p:cNvSpPr>
          <p:nvPr>
            <p:ph type="title"/>
          </p:nvPr>
        </p:nvSpPr>
        <p:spPr>
          <a:xfrm>
            <a:off x="1050398" y="654756"/>
            <a:ext cx="8614810" cy="778934"/>
          </a:xfrm>
        </p:spPr>
        <p:txBody>
          <a:bodyPr>
            <a:normAutofit/>
          </a:bodyPr>
          <a:lstStyle/>
          <a:p>
            <a:r>
              <a:rPr lang="en-GB" b="1" dirty="0">
                <a:solidFill>
                  <a:schemeClr val="bg1"/>
                </a:solidFill>
                <a:latin typeface="Segoe UI Light" panose="020B0502040204020203" pitchFamily="34" charset="0"/>
                <a:cs typeface="Segoe UI Light" panose="020B0502040204020203" pitchFamily="34" charset="0"/>
              </a:rPr>
              <a:t>Task 1: Fermi Problems</a:t>
            </a:r>
          </a:p>
        </p:txBody>
      </p:sp>
      <p:sp>
        <p:nvSpPr>
          <p:cNvPr id="3" name="Slide Number Placeholder 3">
            <a:extLst>
              <a:ext uri="{FF2B5EF4-FFF2-40B4-BE49-F238E27FC236}">
                <a16:creationId xmlns:a16="http://schemas.microsoft.com/office/drawing/2014/main" id="{CDDF18AF-18C3-07F6-962F-71B75B3A11FB}"/>
              </a:ext>
            </a:extLst>
          </p:cNvPr>
          <p:cNvSpPr>
            <a:spLocks noGrp="1"/>
          </p:cNvSpPr>
          <p:nvPr>
            <p:ph type="sldNum" sz="quarter" idx="12"/>
          </p:nvPr>
        </p:nvSpPr>
        <p:spPr>
          <a:xfrm>
            <a:off x="152400" y="6434304"/>
            <a:ext cx="2743200" cy="365125"/>
          </a:xfrm>
        </p:spPr>
        <p:txBody>
          <a:bodyPr/>
          <a:lstStyle/>
          <a:p>
            <a:fld id="{2BD75C19-2995-448E-B6BE-745C9802F51A}" type="slidenum">
              <a:rPr lang="en-GB" smtClean="0">
                <a:latin typeface="Segoe UI Light" panose="020B0502040204020203" pitchFamily="34" charset="0"/>
                <a:cs typeface="Segoe UI Light" panose="020B0502040204020203" pitchFamily="34" charset="0"/>
              </a:rPr>
              <a:pPr/>
              <a:t>7</a:t>
            </a:fld>
            <a:endParaRPr lang="en-GB" dirty="0">
              <a:latin typeface="Segoe UI Light" panose="020B0502040204020203" pitchFamily="34" charset="0"/>
              <a:cs typeface="Segoe UI Light" panose="020B0502040204020203" pitchFamily="34" charset="0"/>
            </a:endParaRPr>
          </a:p>
        </p:txBody>
      </p:sp>
      <p:pic>
        <p:nvPicPr>
          <p:cNvPr id="2" name="Picture 4">
            <a:extLst>
              <a:ext uri="{FF2B5EF4-FFF2-40B4-BE49-F238E27FC236}">
                <a16:creationId xmlns:a16="http://schemas.microsoft.com/office/drawing/2014/main" id="{C66F8150-E783-2767-9C69-29E84025074F}"/>
              </a:ext>
            </a:extLst>
          </p:cNvPr>
          <p:cNvPicPr>
            <a:picLocks noChangeAspect="1"/>
          </p:cNvPicPr>
          <p:nvPr/>
        </p:nvPicPr>
        <p:blipFill>
          <a:blip r:embed="rId3">
            <a:clrChange>
              <a:clrFrom>
                <a:srgbClr val="FFFFFF"/>
              </a:clrFrom>
              <a:clrTo>
                <a:srgbClr val="FFFFFF">
                  <a:alpha val="0"/>
                </a:srgbClr>
              </a:clrTo>
            </a:clrChange>
          </a:blip>
          <a:srcRect r="5668"/>
          <a:stretch/>
        </p:blipFill>
        <p:spPr>
          <a:xfrm>
            <a:off x="4221803" y="1537451"/>
            <a:ext cx="2982307" cy="2289599"/>
          </a:xfrm>
          <a:prstGeom prst="rect">
            <a:avLst/>
          </a:prstGeom>
        </p:spPr>
      </p:pic>
      <p:sp>
        <p:nvSpPr>
          <p:cNvPr id="10" name="Content Placeholder 5">
            <a:extLst>
              <a:ext uri="{FF2B5EF4-FFF2-40B4-BE49-F238E27FC236}">
                <a16:creationId xmlns:a16="http://schemas.microsoft.com/office/drawing/2014/main" id="{5A631266-B288-ED96-8F2D-2CF0F63478A5}"/>
              </a:ext>
            </a:extLst>
          </p:cNvPr>
          <p:cNvSpPr txBox="1">
            <a:spLocks/>
          </p:cNvSpPr>
          <p:nvPr/>
        </p:nvSpPr>
        <p:spPr>
          <a:xfrm>
            <a:off x="396332" y="3921983"/>
            <a:ext cx="3561946" cy="2060528"/>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spcAft>
                <a:spcPts val="300"/>
              </a:spcAft>
              <a:buFont typeface="Arial" panose="020B0604020202020204" pitchFamily="34" charset="0"/>
              <a:buChar char="•"/>
              <a:defRPr sz="2800" kern="1200">
                <a:solidFill>
                  <a:schemeClr val="tx1"/>
                </a:solidFill>
                <a:latin typeface="+mj-lt"/>
                <a:ea typeface="+mn-ea"/>
                <a:cs typeface="+mn-cs"/>
              </a:defRPr>
            </a:lvl1pPr>
            <a:lvl2pPr marL="685800" indent="-228600" algn="l" defTabSz="914400" rtl="0" eaLnBrk="1" latinLnBrk="0" hangingPunct="1">
              <a:lnSpc>
                <a:spcPct val="100000"/>
              </a:lnSpc>
              <a:spcBef>
                <a:spcPts val="0"/>
              </a:spcBef>
              <a:spcAft>
                <a:spcPts val="300"/>
              </a:spcAft>
              <a:buFont typeface="Arial" panose="020B0604020202020204" pitchFamily="34" charset="0"/>
              <a:buChar char="•"/>
              <a:defRPr sz="2400" kern="1200">
                <a:solidFill>
                  <a:schemeClr val="tx1"/>
                </a:solidFill>
                <a:latin typeface="+mj-lt"/>
                <a:ea typeface="+mn-ea"/>
                <a:cs typeface="+mn-cs"/>
              </a:defRPr>
            </a:lvl2pPr>
            <a:lvl3pPr marL="1143000" indent="-228600" algn="l" defTabSz="914400" rtl="0" eaLnBrk="1" latinLnBrk="0" hangingPunct="1">
              <a:lnSpc>
                <a:spcPct val="100000"/>
              </a:lnSpc>
              <a:spcBef>
                <a:spcPts val="500"/>
              </a:spcBef>
              <a:spcAft>
                <a:spcPts val="300"/>
              </a:spcAft>
              <a:buFont typeface="Arial" panose="020B0604020202020204" pitchFamily="34" charset="0"/>
              <a:buChar char="•"/>
              <a:defRPr sz="2000" kern="1200">
                <a:solidFill>
                  <a:schemeClr val="tx1"/>
                </a:solidFill>
                <a:latin typeface="+mj-lt"/>
                <a:ea typeface="+mn-ea"/>
                <a:cs typeface="+mn-cs"/>
              </a:defRPr>
            </a:lvl3pPr>
            <a:lvl4pPr marL="1600200" indent="-228600" algn="l" defTabSz="914400" rtl="0" eaLnBrk="1" latinLnBrk="0" hangingPunct="1">
              <a:lnSpc>
                <a:spcPct val="100000"/>
              </a:lnSpc>
              <a:spcBef>
                <a:spcPts val="500"/>
              </a:spcBef>
              <a:spcAft>
                <a:spcPts val="300"/>
              </a:spcAft>
              <a:buFont typeface="Arial" panose="020B0604020202020204" pitchFamily="34" charset="0"/>
              <a:buChar char="•"/>
              <a:defRPr sz="1800" kern="1200">
                <a:solidFill>
                  <a:schemeClr val="tx1"/>
                </a:solidFill>
                <a:latin typeface="+mj-lt"/>
                <a:ea typeface="+mn-ea"/>
                <a:cs typeface="+mn-cs"/>
              </a:defRPr>
            </a:lvl4pPr>
            <a:lvl5pPr marL="2057400" indent="-228600" algn="l" defTabSz="914400" rtl="0" eaLnBrk="1" latinLnBrk="0" hangingPunct="1">
              <a:lnSpc>
                <a:spcPct val="100000"/>
              </a:lnSpc>
              <a:spcBef>
                <a:spcPts val="500"/>
              </a:spcBef>
              <a:spcAft>
                <a:spcPts val="300"/>
              </a:spcAft>
              <a:buFont typeface="Arial" panose="020B0604020202020204" pitchFamily="34" charset="0"/>
              <a:buChar char="•"/>
              <a:defRPr sz="1800" kern="120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Clr>
                <a:srgbClr val="1289A7"/>
              </a:buClr>
              <a:buFont typeface="Arial" panose="020B0604020202020204" pitchFamily="34" charset="0"/>
              <a:buNone/>
            </a:pPr>
            <a:r>
              <a:rPr lang="en-GB" b="1" dirty="0">
                <a:latin typeface="Segoe UI Light" panose="020B0502040204020203" pitchFamily="34" charset="0"/>
                <a:cs typeface="Segoe UI Light" panose="020B0502040204020203" pitchFamily="34" charset="0"/>
              </a:rPr>
              <a:t>2. How many pound coins can you fit in an average backpack?</a:t>
            </a:r>
          </a:p>
        </p:txBody>
      </p:sp>
      <p:pic>
        <p:nvPicPr>
          <p:cNvPr id="14" name="Picture 13" descr="Stacks of gold coins">
            <a:extLst>
              <a:ext uri="{FF2B5EF4-FFF2-40B4-BE49-F238E27FC236}">
                <a16:creationId xmlns:a16="http://schemas.microsoft.com/office/drawing/2014/main" id="{21F81276-AFE4-5DFA-2144-99932C82F272}"/>
              </a:ext>
            </a:extLst>
          </p:cNvPr>
          <p:cNvPicPr>
            <a:picLocks noChangeAspect="1"/>
          </p:cNvPicPr>
          <p:nvPr/>
        </p:nvPicPr>
        <p:blipFill rotWithShape="1">
          <a:blip r:embed="rId4">
            <a:extLst>
              <a:ext uri="{28A0092B-C50C-407E-A947-70E740481C1C}">
                <a14:useLocalDpi xmlns:a14="http://schemas.microsoft.com/office/drawing/2010/main" val="0"/>
              </a:ext>
            </a:extLst>
          </a:blip>
          <a:srcRect l="14402" t="15018" r="11927"/>
          <a:stretch/>
        </p:blipFill>
        <p:spPr>
          <a:xfrm>
            <a:off x="7204110" y="4005933"/>
            <a:ext cx="2461098" cy="1892627"/>
          </a:xfrm>
          <a:prstGeom prst="rect">
            <a:avLst/>
          </a:prstGeom>
        </p:spPr>
      </p:pic>
      <p:pic>
        <p:nvPicPr>
          <p:cNvPr id="16" name="Picture 15" descr="Person standing on concrete stairs, wearing jeans and sneakers, holding strap of backpack with notebooks and tablet">
            <a:extLst>
              <a:ext uri="{FF2B5EF4-FFF2-40B4-BE49-F238E27FC236}">
                <a16:creationId xmlns:a16="http://schemas.microsoft.com/office/drawing/2014/main" id="{D01339B1-CC4A-3885-2C38-3C6D71B52160}"/>
              </a:ext>
            </a:extLst>
          </p:cNvPr>
          <p:cNvPicPr>
            <a:picLocks noChangeAspect="1"/>
          </p:cNvPicPr>
          <p:nvPr/>
        </p:nvPicPr>
        <p:blipFill>
          <a:blip r:embed="rId5">
            <a:extLst>
              <a:ext uri="{28A0092B-C50C-407E-A947-70E740481C1C}">
                <a14:useLocalDpi xmlns:a14="http://schemas.microsoft.com/office/drawing/2010/main" val="0"/>
              </a:ext>
            </a:extLst>
          </a:blip>
          <a:srcRect l="6369" r="5491"/>
          <a:stretch/>
        </p:blipFill>
        <p:spPr>
          <a:xfrm>
            <a:off x="4096511" y="4025744"/>
            <a:ext cx="2670049" cy="2019570"/>
          </a:xfrm>
          <a:prstGeom prst="rect">
            <a:avLst/>
          </a:prstGeom>
        </p:spPr>
      </p:pic>
    </p:spTree>
    <p:extLst>
      <p:ext uri="{BB962C8B-B14F-4D97-AF65-F5344CB8AC3E}">
        <p14:creationId xmlns:p14="http://schemas.microsoft.com/office/powerpoint/2010/main" val="4106499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3DB511F-A282-03FA-27F3-ED6D43E54A5C}"/>
              </a:ext>
            </a:extLst>
          </p:cNvPr>
          <p:cNvSpPr>
            <a:spLocks noGrp="1"/>
          </p:cNvSpPr>
          <p:nvPr>
            <p:ph type="title"/>
          </p:nvPr>
        </p:nvSpPr>
        <p:spPr>
          <a:xfrm>
            <a:off x="1088019" y="615200"/>
            <a:ext cx="8679029" cy="859826"/>
          </a:xfrm>
        </p:spPr>
        <p:txBody>
          <a:bodyPr anchor="ctr">
            <a:normAutofit/>
          </a:bodyPr>
          <a:lstStyle/>
          <a:p>
            <a:r>
              <a:rPr lang="en-GB" dirty="0">
                <a:solidFill>
                  <a:schemeClr val="bg1"/>
                </a:solidFill>
              </a:rPr>
              <a:t>Task 2: Experiment!</a:t>
            </a:r>
          </a:p>
        </p:txBody>
      </p:sp>
      <p:sp>
        <p:nvSpPr>
          <p:cNvPr id="2" name="Slide Number Placeholder 3">
            <a:extLst>
              <a:ext uri="{FF2B5EF4-FFF2-40B4-BE49-F238E27FC236}">
                <a16:creationId xmlns:a16="http://schemas.microsoft.com/office/drawing/2014/main" id="{B2C47BDD-437A-43D9-03D7-5EF03E1EFF10}"/>
              </a:ext>
            </a:extLst>
          </p:cNvPr>
          <p:cNvSpPr>
            <a:spLocks noGrp="1"/>
          </p:cNvSpPr>
          <p:nvPr>
            <p:ph type="sldNum" sz="quarter" idx="12"/>
          </p:nvPr>
        </p:nvSpPr>
        <p:spPr>
          <a:xfrm>
            <a:off x="152400" y="6434304"/>
            <a:ext cx="27432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2BD75C19-2995-448E-B6BE-745C9802F51A}" type="slidenum">
              <a:rPr kumimoji="0" lang="en-GB" sz="1200" b="0" i="0" u="none" strike="noStrike" kern="1200" cap="none" spc="0" normalizeH="0" baseline="0" noProof="0" smtClean="0">
                <a:ln>
                  <a:noFill/>
                </a:ln>
                <a:solidFill>
                  <a:prstClr val="white">
                    <a:lumMod val="50000"/>
                  </a:prstClr>
                </a:solidFill>
                <a:effectLst/>
                <a:uLnTx/>
                <a:uFillTx/>
                <a:latin typeface="Segoe UI Light"/>
                <a:ea typeface="+mn-ea"/>
                <a:cs typeface="Segoe UI Light" panose="020B0502040204020203" pitchFamily="34" charset="0"/>
              </a:rPr>
              <a:pPr marL="0" marR="0" lvl="0" indent="0" algn="l"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a:ln>
                <a:noFill/>
              </a:ln>
              <a:solidFill>
                <a:prstClr val="white">
                  <a:lumMod val="50000"/>
                </a:prstClr>
              </a:solidFill>
              <a:effectLst/>
              <a:uLnTx/>
              <a:uFillTx/>
              <a:latin typeface="Segoe UI Light"/>
              <a:ea typeface="+mn-ea"/>
              <a:cs typeface="Segoe UI Light" panose="020B0502040204020203" pitchFamily="34" charset="0"/>
            </a:endParaRPr>
          </a:p>
        </p:txBody>
      </p:sp>
      <p:sp>
        <p:nvSpPr>
          <p:cNvPr id="4" name="Content Placeholder 5">
            <a:extLst>
              <a:ext uri="{FF2B5EF4-FFF2-40B4-BE49-F238E27FC236}">
                <a16:creationId xmlns:a16="http://schemas.microsoft.com/office/drawing/2014/main" id="{22431603-C327-9AFD-2AA1-868ACEADC7FA}"/>
              </a:ext>
            </a:extLst>
          </p:cNvPr>
          <p:cNvSpPr txBox="1">
            <a:spLocks/>
          </p:cNvSpPr>
          <p:nvPr/>
        </p:nvSpPr>
        <p:spPr>
          <a:xfrm>
            <a:off x="685867" y="1762034"/>
            <a:ext cx="10820265" cy="2706624"/>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spcAft>
                <a:spcPts val="300"/>
              </a:spcAft>
              <a:buFont typeface="Arial" panose="020B0604020202020204" pitchFamily="34" charset="0"/>
              <a:buChar char="•"/>
              <a:defRPr sz="2800" kern="1200">
                <a:solidFill>
                  <a:schemeClr val="tx1"/>
                </a:solidFill>
                <a:latin typeface="+mj-lt"/>
                <a:ea typeface="+mn-ea"/>
                <a:cs typeface="+mn-cs"/>
              </a:defRPr>
            </a:lvl1pPr>
            <a:lvl2pPr marL="685800" indent="-228600" algn="l" defTabSz="914400" rtl="0" eaLnBrk="1" latinLnBrk="0" hangingPunct="1">
              <a:lnSpc>
                <a:spcPct val="100000"/>
              </a:lnSpc>
              <a:spcBef>
                <a:spcPts val="0"/>
              </a:spcBef>
              <a:spcAft>
                <a:spcPts val="300"/>
              </a:spcAft>
              <a:buFont typeface="Arial" panose="020B0604020202020204" pitchFamily="34" charset="0"/>
              <a:buChar char="•"/>
              <a:defRPr sz="2400" kern="1200">
                <a:solidFill>
                  <a:schemeClr val="tx1"/>
                </a:solidFill>
                <a:latin typeface="+mj-lt"/>
                <a:ea typeface="+mn-ea"/>
                <a:cs typeface="+mn-cs"/>
              </a:defRPr>
            </a:lvl2pPr>
            <a:lvl3pPr marL="1143000" indent="-228600" algn="l" defTabSz="914400" rtl="0" eaLnBrk="1" latinLnBrk="0" hangingPunct="1">
              <a:lnSpc>
                <a:spcPct val="100000"/>
              </a:lnSpc>
              <a:spcBef>
                <a:spcPts val="500"/>
              </a:spcBef>
              <a:spcAft>
                <a:spcPts val="300"/>
              </a:spcAft>
              <a:buFont typeface="Arial" panose="020B0604020202020204" pitchFamily="34" charset="0"/>
              <a:buChar char="•"/>
              <a:defRPr sz="2000" kern="1200">
                <a:solidFill>
                  <a:schemeClr val="tx1"/>
                </a:solidFill>
                <a:latin typeface="+mj-lt"/>
                <a:ea typeface="+mn-ea"/>
                <a:cs typeface="+mn-cs"/>
              </a:defRPr>
            </a:lvl3pPr>
            <a:lvl4pPr marL="1600200" indent="-228600" algn="l" defTabSz="914400" rtl="0" eaLnBrk="1" latinLnBrk="0" hangingPunct="1">
              <a:lnSpc>
                <a:spcPct val="100000"/>
              </a:lnSpc>
              <a:spcBef>
                <a:spcPts val="500"/>
              </a:spcBef>
              <a:spcAft>
                <a:spcPts val="300"/>
              </a:spcAft>
              <a:buFont typeface="Arial" panose="020B0604020202020204" pitchFamily="34" charset="0"/>
              <a:buChar char="•"/>
              <a:defRPr sz="1800" kern="1200">
                <a:solidFill>
                  <a:schemeClr val="tx1"/>
                </a:solidFill>
                <a:latin typeface="+mj-lt"/>
                <a:ea typeface="+mn-ea"/>
                <a:cs typeface="+mn-cs"/>
              </a:defRPr>
            </a:lvl4pPr>
            <a:lvl5pPr marL="2057400" indent="-228600" algn="l" defTabSz="914400" rtl="0" eaLnBrk="1" latinLnBrk="0" hangingPunct="1">
              <a:lnSpc>
                <a:spcPct val="100000"/>
              </a:lnSpc>
              <a:spcBef>
                <a:spcPts val="500"/>
              </a:spcBef>
              <a:spcAft>
                <a:spcPts val="300"/>
              </a:spcAft>
              <a:buFont typeface="Arial" panose="020B0604020202020204" pitchFamily="34" charset="0"/>
              <a:buChar char="•"/>
              <a:defRPr sz="1800" kern="120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50000"/>
              </a:lnSpc>
              <a:spcBef>
                <a:spcPts val="0"/>
              </a:spcBef>
              <a:buClr>
                <a:srgbClr val="1289A7"/>
              </a:buClr>
            </a:pPr>
            <a:r>
              <a:rPr lang="en-GB" sz="2600" b="1" dirty="0">
                <a:latin typeface="Segoe UI Light" panose="020B0502040204020203" pitchFamily="34" charset="0"/>
                <a:cs typeface="Segoe UI Light" panose="020B0502040204020203" pitchFamily="34" charset="0"/>
              </a:rPr>
              <a:t>What were the biggest challenges of this experiment?</a:t>
            </a:r>
          </a:p>
          <a:p>
            <a:pPr algn="just">
              <a:lnSpc>
                <a:spcPct val="150000"/>
              </a:lnSpc>
              <a:spcBef>
                <a:spcPts val="0"/>
              </a:spcBef>
              <a:buClr>
                <a:srgbClr val="1289A7"/>
              </a:buClr>
            </a:pPr>
            <a:r>
              <a:rPr lang="en-GB" sz="2600" b="1" dirty="0">
                <a:latin typeface="Segoe UI Light" panose="020B0502040204020203" pitchFamily="34" charset="0"/>
                <a:cs typeface="Segoe UI Light" panose="020B0502040204020203" pitchFamily="34" charset="0"/>
              </a:rPr>
              <a:t>How could it be improved?</a:t>
            </a:r>
          </a:p>
          <a:p>
            <a:pPr algn="just">
              <a:lnSpc>
                <a:spcPct val="150000"/>
              </a:lnSpc>
              <a:spcBef>
                <a:spcPts val="0"/>
              </a:spcBef>
              <a:buClr>
                <a:srgbClr val="1289A7"/>
              </a:buClr>
            </a:pPr>
            <a:r>
              <a:rPr lang="en-GB" sz="2600" b="1" dirty="0">
                <a:latin typeface="Segoe UI Light" panose="020B0502040204020203" pitchFamily="34" charset="0"/>
                <a:cs typeface="Segoe UI Light" panose="020B0502040204020203" pitchFamily="34" charset="0"/>
              </a:rPr>
              <a:t>What was similar/different between everyone’s experiments and results?</a:t>
            </a:r>
          </a:p>
          <a:p>
            <a:pPr algn="just">
              <a:lnSpc>
                <a:spcPct val="150000"/>
              </a:lnSpc>
              <a:spcBef>
                <a:spcPts val="0"/>
              </a:spcBef>
              <a:buClr>
                <a:srgbClr val="1289A7"/>
              </a:buClr>
            </a:pPr>
            <a:r>
              <a:rPr lang="en-GB" sz="2600" b="1" dirty="0">
                <a:latin typeface="Segoe UI Light" panose="020B0502040204020203" pitchFamily="34" charset="0"/>
                <a:cs typeface="Segoe UI Light" panose="020B0502040204020203" pitchFamily="34" charset="0"/>
              </a:rPr>
              <a:t>Is there anything you’d do differently after seeing the others’ experiments?</a:t>
            </a:r>
          </a:p>
        </p:txBody>
      </p:sp>
    </p:spTree>
    <p:extLst>
      <p:ext uri="{BB962C8B-B14F-4D97-AF65-F5344CB8AC3E}">
        <p14:creationId xmlns:p14="http://schemas.microsoft.com/office/powerpoint/2010/main" val="21884625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1B9835-04C9-169B-3D28-68617512EDC5}"/>
            </a:ext>
          </a:extLst>
        </p:cNvPr>
        <p:cNvGrpSpPr/>
        <p:nvPr/>
      </p:nvGrpSpPr>
      <p:grpSpPr>
        <a:xfrm>
          <a:off x="0" y="0"/>
          <a:ext cx="0" cy="0"/>
          <a:chOff x="0" y="0"/>
          <a:chExt cx="0" cy="0"/>
        </a:xfrm>
      </p:grpSpPr>
      <p:sp>
        <p:nvSpPr>
          <p:cNvPr id="6" name="Content Placeholder 5">
            <a:extLst>
              <a:ext uri="{FF2B5EF4-FFF2-40B4-BE49-F238E27FC236}">
                <a16:creationId xmlns:a16="http://schemas.microsoft.com/office/drawing/2014/main" id="{7D9F10A5-5301-0194-BDD9-2A4310CCD838}"/>
              </a:ext>
            </a:extLst>
          </p:cNvPr>
          <p:cNvSpPr>
            <a:spLocks noGrp="1"/>
          </p:cNvSpPr>
          <p:nvPr>
            <p:ph sz="half" idx="2"/>
          </p:nvPr>
        </p:nvSpPr>
        <p:spPr>
          <a:xfrm>
            <a:off x="396331" y="1758491"/>
            <a:ext cx="3553878" cy="1495970"/>
          </a:xfrm>
        </p:spPr>
        <p:txBody>
          <a:bodyPr>
            <a:normAutofit/>
          </a:bodyPr>
          <a:lstStyle/>
          <a:p>
            <a:pPr marL="0" indent="0">
              <a:lnSpc>
                <a:spcPct val="100000"/>
              </a:lnSpc>
              <a:spcBef>
                <a:spcPts val="0"/>
              </a:spcBef>
              <a:buClr>
                <a:srgbClr val="1289A7"/>
              </a:buClr>
              <a:buNone/>
            </a:pPr>
            <a:r>
              <a:rPr lang="en-GB" b="1" dirty="0">
                <a:latin typeface="Segoe UI Light" panose="020B0502040204020203" pitchFamily="34" charset="0"/>
                <a:cs typeface="Segoe UI Light" panose="020B0502040204020203" pitchFamily="34" charset="0"/>
              </a:rPr>
              <a:t>1. How many blades of grass are there on a football pitch?</a:t>
            </a:r>
          </a:p>
        </p:txBody>
      </p:sp>
      <p:sp>
        <p:nvSpPr>
          <p:cNvPr id="8" name="Title 1">
            <a:extLst>
              <a:ext uri="{FF2B5EF4-FFF2-40B4-BE49-F238E27FC236}">
                <a16:creationId xmlns:a16="http://schemas.microsoft.com/office/drawing/2014/main" id="{AD904885-A2A2-BCB9-5BC3-96E502532D0E}"/>
              </a:ext>
            </a:extLst>
          </p:cNvPr>
          <p:cNvSpPr>
            <a:spLocks noGrp="1"/>
          </p:cNvSpPr>
          <p:nvPr>
            <p:ph type="title"/>
          </p:nvPr>
        </p:nvSpPr>
        <p:spPr>
          <a:xfrm>
            <a:off x="1050398" y="654756"/>
            <a:ext cx="8614810" cy="778934"/>
          </a:xfrm>
        </p:spPr>
        <p:txBody>
          <a:bodyPr>
            <a:normAutofit/>
          </a:bodyPr>
          <a:lstStyle/>
          <a:p>
            <a:r>
              <a:rPr lang="en-GB" b="1" dirty="0">
                <a:solidFill>
                  <a:schemeClr val="bg1"/>
                </a:solidFill>
                <a:latin typeface="Segoe UI Light" panose="020B0502040204020203" pitchFamily="34" charset="0"/>
                <a:cs typeface="Segoe UI Light" panose="020B0502040204020203" pitchFamily="34" charset="0"/>
              </a:rPr>
              <a:t>Optiona</a:t>
            </a:r>
            <a:r>
              <a:rPr lang="en-GB" dirty="0"/>
              <a:t>l Extras: Fermi Problems</a:t>
            </a:r>
            <a:endParaRPr lang="en-GB" b="1" dirty="0">
              <a:solidFill>
                <a:schemeClr val="bg1"/>
              </a:solidFill>
              <a:latin typeface="Segoe UI Light" panose="020B0502040204020203" pitchFamily="34" charset="0"/>
              <a:cs typeface="Segoe UI Light" panose="020B0502040204020203" pitchFamily="34" charset="0"/>
            </a:endParaRPr>
          </a:p>
        </p:txBody>
      </p:sp>
      <p:sp>
        <p:nvSpPr>
          <p:cNvPr id="3" name="Slide Number Placeholder 3">
            <a:extLst>
              <a:ext uri="{FF2B5EF4-FFF2-40B4-BE49-F238E27FC236}">
                <a16:creationId xmlns:a16="http://schemas.microsoft.com/office/drawing/2014/main" id="{73CB082E-272D-E02B-D030-D69AF4480E17}"/>
              </a:ext>
            </a:extLst>
          </p:cNvPr>
          <p:cNvSpPr>
            <a:spLocks noGrp="1"/>
          </p:cNvSpPr>
          <p:nvPr>
            <p:ph type="sldNum" sz="quarter" idx="12"/>
          </p:nvPr>
        </p:nvSpPr>
        <p:spPr>
          <a:xfrm>
            <a:off x="152400" y="6434304"/>
            <a:ext cx="2743200" cy="365125"/>
          </a:xfrm>
        </p:spPr>
        <p:txBody>
          <a:bodyPr/>
          <a:lstStyle/>
          <a:p>
            <a:fld id="{2BD75C19-2995-448E-B6BE-745C9802F51A}" type="slidenum">
              <a:rPr lang="en-GB" smtClean="0">
                <a:latin typeface="Segoe UI Light" panose="020B0502040204020203" pitchFamily="34" charset="0"/>
                <a:cs typeface="Segoe UI Light" panose="020B0502040204020203" pitchFamily="34" charset="0"/>
              </a:rPr>
              <a:pPr/>
              <a:t>9</a:t>
            </a:fld>
            <a:endParaRPr lang="en-GB" dirty="0">
              <a:latin typeface="Segoe UI Light" panose="020B0502040204020203" pitchFamily="34" charset="0"/>
              <a:cs typeface="Segoe UI Light" panose="020B0502040204020203" pitchFamily="34" charset="0"/>
            </a:endParaRPr>
          </a:p>
        </p:txBody>
      </p:sp>
      <p:sp>
        <p:nvSpPr>
          <p:cNvPr id="10" name="Content Placeholder 5">
            <a:extLst>
              <a:ext uri="{FF2B5EF4-FFF2-40B4-BE49-F238E27FC236}">
                <a16:creationId xmlns:a16="http://schemas.microsoft.com/office/drawing/2014/main" id="{0AFC6968-8AEF-5446-97B7-ED0E4C9FB045}"/>
              </a:ext>
            </a:extLst>
          </p:cNvPr>
          <p:cNvSpPr txBox="1">
            <a:spLocks/>
          </p:cNvSpPr>
          <p:nvPr/>
        </p:nvSpPr>
        <p:spPr>
          <a:xfrm>
            <a:off x="396332" y="4065633"/>
            <a:ext cx="4443892" cy="1916877"/>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spcAft>
                <a:spcPts val="300"/>
              </a:spcAft>
              <a:buFont typeface="Arial" panose="020B0604020202020204" pitchFamily="34" charset="0"/>
              <a:buChar char="•"/>
              <a:defRPr sz="2800" kern="1200">
                <a:solidFill>
                  <a:schemeClr val="tx1"/>
                </a:solidFill>
                <a:latin typeface="+mj-lt"/>
                <a:ea typeface="+mn-ea"/>
                <a:cs typeface="+mn-cs"/>
              </a:defRPr>
            </a:lvl1pPr>
            <a:lvl2pPr marL="685800" indent="-228600" algn="l" defTabSz="914400" rtl="0" eaLnBrk="1" latinLnBrk="0" hangingPunct="1">
              <a:lnSpc>
                <a:spcPct val="100000"/>
              </a:lnSpc>
              <a:spcBef>
                <a:spcPts val="0"/>
              </a:spcBef>
              <a:spcAft>
                <a:spcPts val="300"/>
              </a:spcAft>
              <a:buFont typeface="Arial" panose="020B0604020202020204" pitchFamily="34" charset="0"/>
              <a:buChar char="•"/>
              <a:defRPr sz="2400" kern="1200">
                <a:solidFill>
                  <a:schemeClr val="tx1"/>
                </a:solidFill>
                <a:latin typeface="+mj-lt"/>
                <a:ea typeface="+mn-ea"/>
                <a:cs typeface="+mn-cs"/>
              </a:defRPr>
            </a:lvl2pPr>
            <a:lvl3pPr marL="1143000" indent="-228600" algn="l" defTabSz="914400" rtl="0" eaLnBrk="1" latinLnBrk="0" hangingPunct="1">
              <a:lnSpc>
                <a:spcPct val="100000"/>
              </a:lnSpc>
              <a:spcBef>
                <a:spcPts val="500"/>
              </a:spcBef>
              <a:spcAft>
                <a:spcPts val="300"/>
              </a:spcAft>
              <a:buFont typeface="Arial" panose="020B0604020202020204" pitchFamily="34" charset="0"/>
              <a:buChar char="•"/>
              <a:defRPr sz="2000" kern="1200">
                <a:solidFill>
                  <a:schemeClr val="tx1"/>
                </a:solidFill>
                <a:latin typeface="+mj-lt"/>
                <a:ea typeface="+mn-ea"/>
                <a:cs typeface="+mn-cs"/>
              </a:defRPr>
            </a:lvl3pPr>
            <a:lvl4pPr marL="1600200" indent="-228600" algn="l" defTabSz="914400" rtl="0" eaLnBrk="1" latinLnBrk="0" hangingPunct="1">
              <a:lnSpc>
                <a:spcPct val="100000"/>
              </a:lnSpc>
              <a:spcBef>
                <a:spcPts val="500"/>
              </a:spcBef>
              <a:spcAft>
                <a:spcPts val="300"/>
              </a:spcAft>
              <a:buFont typeface="Arial" panose="020B0604020202020204" pitchFamily="34" charset="0"/>
              <a:buChar char="•"/>
              <a:defRPr sz="1800" kern="1200">
                <a:solidFill>
                  <a:schemeClr val="tx1"/>
                </a:solidFill>
                <a:latin typeface="+mj-lt"/>
                <a:ea typeface="+mn-ea"/>
                <a:cs typeface="+mn-cs"/>
              </a:defRPr>
            </a:lvl4pPr>
            <a:lvl5pPr marL="2057400" indent="-228600" algn="l" defTabSz="914400" rtl="0" eaLnBrk="1" latinLnBrk="0" hangingPunct="1">
              <a:lnSpc>
                <a:spcPct val="100000"/>
              </a:lnSpc>
              <a:spcBef>
                <a:spcPts val="500"/>
              </a:spcBef>
              <a:spcAft>
                <a:spcPts val="300"/>
              </a:spcAft>
              <a:buFont typeface="Arial" panose="020B0604020202020204" pitchFamily="34" charset="0"/>
              <a:buChar char="•"/>
              <a:defRPr sz="1800" kern="120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Clr>
                <a:srgbClr val="1289A7"/>
              </a:buClr>
              <a:buFont typeface="Arial" panose="020B0604020202020204" pitchFamily="34" charset="0"/>
              <a:buNone/>
            </a:pPr>
            <a:r>
              <a:rPr lang="en-GB" b="1" dirty="0">
                <a:latin typeface="Segoe UI Light" panose="020B0502040204020203" pitchFamily="34" charset="0"/>
                <a:cs typeface="Segoe UI Light" panose="020B0502040204020203" pitchFamily="34" charset="0"/>
              </a:rPr>
              <a:t>2. How many times do you blink in a year?</a:t>
            </a:r>
          </a:p>
        </p:txBody>
      </p:sp>
      <p:pic>
        <p:nvPicPr>
          <p:cNvPr id="5" name="Picture 4" descr="Football on corner arc of football field">
            <a:extLst>
              <a:ext uri="{FF2B5EF4-FFF2-40B4-BE49-F238E27FC236}">
                <a16:creationId xmlns:a16="http://schemas.microsoft.com/office/drawing/2014/main" id="{CA8CF3AC-6FBA-3676-F34A-9F640AA02C1C}"/>
              </a:ext>
            </a:extLst>
          </p:cNvPr>
          <p:cNvPicPr>
            <a:picLocks noChangeAspect="1"/>
          </p:cNvPicPr>
          <p:nvPr/>
        </p:nvPicPr>
        <p:blipFill>
          <a:blip r:embed="rId3">
            <a:extLst>
              <a:ext uri="{28A0092B-C50C-407E-A947-70E740481C1C}">
                <a14:useLocalDpi xmlns:a14="http://schemas.microsoft.com/office/drawing/2010/main" val="0"/>
              </a:ext>
            </a:extLst>
          </a:blip>
          <a:srcRect b="18848"/>
          <a:stretch/>
        </p:blipFill>
        <p:spPr>
          <a:xfrm>
            <a:off x="4242817" y="1710620"/>
            <a:ext cx="3998976" cy="2163492"/>
          </a:xfrm>
          <a:prstGeom prst="rect">
            <a:avLst/>
          </a:prstGeom>
        </p:spPr>
      </p:pic>
      <p:pic>
        <p:nvPicPr>
          <p:cNvPr id="9" name="Picture 8" descr="Lots of googly eyes on yellow background">
            <a:extLst>
              <a:ext uri="{FF2B5EF4-FFF2-40B4-BE49-F238E27FC236}">
                <a16:creationId xmlns:a16="http://schemas.microsoft.com/office/drawing/2014/main" id="{26226A2C-6B9A-BA41-7A91-4C4EF71BC4BB}"/>
              </a:ext>
            </a:extLst>
          </p:cNvPr>
          <p:cNvPicPr>
            <a:picLocks noChangeAspect="1"/>
          </p:cNvPicPr>
          <p:nvPr/>
        </p:nvPicPr>
        <p:blipFill>
          <a:blip r:embed="rId4">
            <a:extLst>
              <a:ext uri="{28A0092B-C50C-407E-A947-70E740481C1C}">
                <a14:useLocalDpi xmlns:a14="http://schemas.microsoft.com/office/drawing/2010/main" val="0"/>
              </a:ext>
            </a:extLst>
          </a:blip>
          <a:srcRect t="14756" b="12766"/>
          <a:stretch/>
        </p:blipFill>
        <p:spPr>
          <a:xfrm>
            <a:off x="5183124" y="4065634"/>
            <a:ext cx="4143756" cy="2002221"/>
          </a:xfrm>
          <a:prstGeom prst="rect">
            <a:avLst/>
          </a:prstGeom>
        </p:spPr>
      </p:pic>
    </p:spTree>
    <p:extLst>
      <p:ext uri="{BB962C8B-B14F-4D97-AF65-F5344CB8AC3E}">
        <p14:creationId xmlns:p14="http://schemas.microsoft.com/office/powerpoint/2010/main" val="33320216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D106451E57F21448C49C19A17883BFE" ma:contentTypeVersion="18" ma:contentTypeDescription="Create a new document." ma:contentTypeScope="" ma:versionID="bab59b8f0de0f0f7a8868798365f1c7f">
  <xsd:schema xmlns:xsd="http://www.w3.org/2001/XMLSchema" xmlns:xs="http://www.w3.org/2001/XMLSchema" xmlns:p="http://schemas.microsoft.com/office/2006/metadata/properties" xmlns:ns2="8d4b67df-828e-476d-a5d8-418d07c173f8" xmlns:ns3="071b9084-06c4-4852-b060-62978f17693d" targetNamespace="http://schemas.microsoft.com/office/2006/metadata/properties" ma:root="true" ma:fieldsID="445212a8c9b748ca6e524982b84c03f2" ns2:_="" ns3:_="">
    <xsd:import namespace="8d4b67df-828e-476d-a5d8-418d07c173f8"/>
    <xsd:import namespace="071b9084-06c4-4852-b060-62978f17693d"/>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Location" minOccurs="0"/>
                <xsd:element ref="ns2:MediaServiceOCR" minOccurs="0"/>
                <xsd:element ref="ns3:SharedWithUsers" minOccurs="0"/>
                <xsd:element ref="ns3:SharedWithDetails"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4b67df-828e-476d-a5d8-418d07c173f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Location" ma:index="12" nillable="true" ma:displayName="Location" ma:internalName="MediaServiceLocation"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354608c-5633-40c1-be57-7b60b5f02ae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71b9084-06c4-4852-b060-62978f17693d"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d1496787-a9ea-4742-be9c-05aa8d3d2f6a}" ma:internalName="TaxCatchAll" ma:showField="CatchAllData" ma:web="071b9084-06c4-4852-b060-62978f17693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8d4b67df-828e-476d-a5d8-418d07c173f8">
      <Terms xmlns="http://schemas.microsoft.com/office/infopath/2007/PartnerControls"/>
    </lcf76f155ced4ddcb4097134ff3c332f>
    <TaxCatchAll xmlns="071b9084-06c4-4852-b060-62978f17693d"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DA3A85E-A2FB-4EA2-A718-0F444BA9643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d4b67df-828e-476d-a5d8-418d07c173f8"/>
    <ds:schemaRef ds:uri="071b9084-06c4-4852-b060-62978f17693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4B1AA44-4922-4547-BC3E-6C881693DDCA}">
  <ds:schemaRefs>
    <ds:schemaRef ds:uri="8d4b67df-828e-476d-a5d8-418d07c173f8"/>
    <ds:schemaRef ds:uri="http://www.w3.org/XML/1998/namespace"/>
    <ds:schemaRef ds:uri="http://purl.org/dc/terms/"/>
    <ds:schemaRef ds:uri="http://purl.org/dc/dcmitype/"/>
    <ds:schemaRef ds:uri="http://schemas.openxmlformats.org/package/2006/metadata/core-properties"/>
    <ds:schemaRef ds:uri="http://schemas.microsoft.com/office/2006/documentManagement/types"/>
    <ds:schemaRef ds:uri="http://purl.org/dc/elements/1.1/"/>
    <ds:schemaRef ds:uri="http://schemas.microsoft.com/office/infopath/2007/PartnerControls"/>
    <ds:schemaRef ds:uri="071b9084-06c4-4852-b060-62978f17693d"/>
    <ds:schemaRef ds:uri="http://schemas.microsoft.com/office/2006/metadata/properties"/>
  </ds:schemaRefs>
</ds:datastoreItem>
</file>

<file path=customXml/itemProps3.xml><?xml version="1.0" encoding="utf-8"?>
<ds:datastoreItem xmlns:ds="http://schemas.openxmlformats.org/officeDocument/2006/customXml" ds:itemID="{A4D4116E-F1C8-421B-87F9-858E6F9658A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11146</TotalTime>
  <Words>476</Words>
  <Application>Microsoft Office PowerPoint</Application>
  <PresentationFormat>Widescreen</PresentationFormat>
  <Paragraphs>81</Paragraphs>
  <Slides>23</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Calibri Light</vt:lpstr>
      <vt:lpstr>Segoe UI Light</vt:lpstr>
      <vt:lpstr>Office Theme</vt:lpstr>
      <vt:lpstr>PowerPoint Presentation</vt:lpstr>
      <vt:lpstr>PowerPoint Presentation</vt:lpstr>
      <vt:lpstr>PowerPoint Presentation</vt:lpstr>
      <vt:lpstr>Aims and Learning Objectives</vt:lpstr>
      <vt:lpstr>Ground Rules Reminder</vt:lpstr>
      <vt:lpstr>PowerPoint Presentation</vt:lpstr>
      <vt:lpstr>Task 1: Fermi Problems</vt:lpstr>
      <vt:lpstr>Task 2: Experiment!</vt:lpstr>
      <vt:lpstr>Optional Extras: Fermi Problems</vt:lpstr>
      <vt:lpstr>Optional Extras: Exam Practice</vt:lpstr>
      <vt:lpstr>Optional Extras: Exam Practice</vt:lpstr>
      <vt:lpstr>Optional Extras: Exam Practice</vt:lpstr>
      <vt:lpstr>Optional Extras: Exam Practice</vt:lpstr>
      <vt:lpstr>PowerPoint Presentation</vt:lpstr>
      <vt:lpstr>Exam Practice Continued</vt:lpstr>
      <vt:lpstr>Exam Practice Continued</vt:lpstr>
      <vt:lpstr>PowerPoint Presentation</vt:lpstr>
      <vt:lpstr>Exam Practice Continued</vt:lpstr>
      <vt:lpstr>PowerPoint Presentation</vt:lpstr>
      <vt:lpstr>PowerPoint Presentation</vt:lpstr>
      <vt:lpstr>Revision</vt:lpstr>
      <vt:lpstr>Past Paper Top Tips</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Alice Hopkinson</dc:creator>
  <cp:lastModifiedBy>Georgie McGarry</cp:lastModifiedBy>
  <cp:revision>118</cp:revision>
  <dcterms:created xsi:type="dcterms:W3CDTF">2018-09-26T09:19:56Z</dcterms:created>
  <dcterms:modified xsi:type="dcterms:W3CDTF">2025-02-26T13:36:19Z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0x010100DD106451E57F21448C49C19A17883BFE</vt:lpwstr>
  </property>
  <property fmtid="{D5CDD505-2E9C-101B-9397-08002B2CF9AE}" pid="3" name="Order">
    <vt:r8>156700</vt:r8>
  </property>
  <property fmtid="{D5CDD505-2E9C-101B-9397-08002B2CF9AE}" pid="4" name="ComplianceAssetId">
    <vt:lpwstr/>
  </property>
  <property fmtid="{D5CDD505-2E9C-101B-9397-08002B2CF9AE}" pid="5" name="AuthorIds_UIVersion_1024">
    <vt:lpwstr>13</vt:lpwstr>
  </property>
  <property fmtid="{D5CDD505-2E9C-101B-9397-08002B2CF9AE}" pid="6" name="MediaServiceImageTags">
    <vt:lpwstr/>
  </property>
</Properties>
</file>