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1" r:id="rId4"/>
  </p:sldMasterIdLst>
  <p:notesMasterIdLst>
    <p:notesMasterId r:id="rId20"/>
  </p:notesMasterIdLst>
  <p:sldIdLst>
    <p:sldId id="257" r:id="rId5"/>
    <p:sldId id="1048" r:id="rId6"/>
    <p:sldId id="1018" r:id="rId7"/>
    <p:sldId id="1028" r:id="rId8"/>
    <p:sldId id="1051" r:id="rId9"/>
    <p:sldId id="1052" r:id="rId10"/>
    <p:sldId id="1050" r:id="rId11"/>
    <p:sldId id="1053" r:id="rId12"/>
    <p:sldId id="1054" r:id="rId13"/>
    <p:sldId id="1055" r:id="rId14"/>
    <p:sldId id="1049" r:id="rId15"/>
    <p:sldId id="1057" r:id="rId16"/>
    <p:sldId id="1059" r:id="rId17"/>
    <p:sldId id="1058" r:id="rId18"/>
    <p:sldId id="8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3471"/>
    <a:srgbClr val="1289A7"/>
    <a:srgbClr val="F79F1F"/>
    <a:srgbClr val="12CBC4"/>
    <a:srgbClr val="ED4C67"/>
    <a:srgbClr val="FFC312"/>
    <a:srgbClr val="531EEA"/>
    <a:srgbClr val="3A3A3A"/>
    <a:srgbClr val="717171"/>
    <a:srgbClr val="F39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F195F-4769-4285-81FB-24D90D08219A}" v="4" dt="2024-04-03T08:50:30.228"/>
    <p1510:client id="{FCDA38DF-DC96-491D-92E9-B2E952FCCF20}" v="1546" dt="2024-04-02T16:42:12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6" autoAdjust="0"/>
    <p:restoredTop sz="94794" autoAdjust="0"/>
  </p:normalViewPr>
  <p:slideViewPr>
    <p:cSldViewPr snapToGrid="0">
      <p:cViewPr varScale="1">
        <p:scale>
          <a:sx n="105" d="100"/>
          <a:sy n="105" d="100"/>
        </p:scale>
        <p:origin x="9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e McGarry" userId="f4e6cd3e-4069-43c6-92f7-4611be43ac22" providerId="ADAL" clId="{FCDA38DF-DC96-491D-92E9-B2E952FCCF20}"/>
    <pc:docChg chg="undo redo custSel addSld delSld modSld sldOrd modMainMaster">
      <pc:chgData name="Georgie McGarry" userId="f4e6cd3e-4069-43c6-92f7-4611be43ac22" providerId="ADAL" clId="{FCDA38DF-DC96-491D-92E9-B2E952FCCF20}" dt="2024-04-02T16:42:42.912" v="2861" actId="207"/>
      <pc:docMkLst>
        <pc:docMk/>
      </pc:docMkLst>
      <pc:sldChg chg="addSp modSp mod">
        <pc:chgData name="Georgie McGarry" userId="f4e6cd3e-4069-43c6-92f7-4611be43ac22" providerId="ADAL" clId="{FCDA38DF-DC96-491D-92E9-B2E952FCCF20}" dt="2024-04-02T13:50:46.561" v="188" actId="20577"/>
        <pc:sldMkLst>
          <pc:docMk/>
          <pc:sldMk cId="635692408" sldId="257"/>
        </pc:sldMkLst>
        <pc:spChg chg="add mod">
          <ac:chgData name="Georgie McGarry" userId="f4e6cd3e-4069-43c6-92f7-4611be43ac22" providerId="ADAL" clId="{FCDA38DF-DC96-491D-92E9-B2E952FCCF20}" dt="2024-04-02T13:50:46.561" v="188" actId="20577"/>
          <ac:spMkLst>
            <pc:docMk/>
            <pc:sldMk cId="635692408" sldId="257"/>
            <ac:spMk id="2" creationId="{9BE99A88-CE95-5A2E-B5A7-773A5AA09313}"/>
          </ac:spMkLst>
        </pc:spChg>
      </pc:sldChg>
      <pc:sldChg chg="modSp del mod">
        <pc:chgData name="Georgie McGarry" userId="f4e6cd3e-4069-43c6-92f7-4611be43ac22" providerId="ADAL" clId="{FCDA38DF-DC96-491D-92E9-B2E952FCCF20}" dt="2024-04-02T13:51:27.759" v="234" actId="47"/>
        <pc:sldMkLst>
          <pc:docMk/>
          <pc:sldMk cId="62243495" sldId="1009"/>
        </pc:sldMkLst>
        <pc:spChg chg="mod">
          <ac:chgData name="Georgie McGarry" userId="f4e6cd3e-4069-43c6-92f7-4611be43ac22" providerId="ADAL" clId="{FCDA38DF-DC96-491D-92E9-B2E952FCCF20}" dt="2024-04-02T13:51:25.459" v="233" actId="20577"/>
          <ac:spMkLst>
            <pc:docMk/>
            <pc:sldMk cId="62243495" sldId="1009"/>
            <ac:spMk id="3" creationId="{2108C15C-0AE4-4025-974F-7BCCF254E5EA}"/>
          </ac:spMkLst>
        </pc:spChg>
      </pc:sldChg>
      <pc:sldChg chg="addSp delSp modSp mod">
        <pc:chgData name="Georgie McGarry" userId="f4e6cd3e-4069-43c6-92f7-4611be43ac22" providerId="ADAL" clId="{FCDA38DF-DC96-491D-92E9-B2E952FCCF20}" dt="2024-04-02T13:57:28.589" v="576" actId="1076"/>
        <pc:sldMkLst>
          <pc:docMk/>
          <pc:sldMk cId="410649911" sldId="1018"/>
        </pc:sldMkLst>
        <pc:spChg chg="add del mod">
          <ac:chgData name="Georgie McGarry" userId="f4e6cd3e-4069-43c6-92f7-4611be43ac22" providerId="ADAL" clId="{FCDA38DF-DC96-491D-92E9-B2E952FCCF20}" dt="2024-04-02T13:53:20.678" v="423" actId="478"/>
          <ac:spMkLst>
            <pc:docMk/>
            <pc:sldMk cId="410649911" sldId="1018"/>
            <ac:spMk id="4" creationId="{23C40727-6B91-96C4-7C9B-193524C62093}"/>
          </ac:spMkLst>
        </pc:spChg>
        <pc:spChg chg="add del mod">
          <ac:chgData name="Georgie McGarry" userId="f4e6cd3e-4069-43c6-92f7-4611be43ac22" providerId="ADAL" clId="{FCDA38DF-DC96-491D-92E9-B2E952FCCF20}" dt="2024-04-02T13:54:06.494" v="461" actId="478"/>
          <ac:spMkLst>
            <pc:docMk/>
            <pc:sldMk cId="410649911" sldId="1018"/>
            <ac:spMk id="5" creationId="{2A6799D9-2339-A804-448A-25651B82C68E}"/>
          </ac:spMkLst>
        </pc:spChg>
        <pc:spChg chg="mod">
          <ac:chgData name="Georgie McGarry" userId="f4e6cd3e-4069-43c6-92f7-4611be43ac22" providerId="ADAL" clId="{FCDA38DF-DC96-491D-92E9-B2E952FCCF20}" dt="2024-04-02T13:55:46.860" v="551" actId="14100"/>
          <ac:spMkLst>
            <pc:docMk/>
            <pc:sldMk cId="410649911" sldId="1018"/>
            <ac:spMk id="6" creationId="{5CD81173-91C5-4ED2-8DD6-708296794778}"/>
          </ac:spMkLst>
        </pc:spChg>
        <pc:spChg chg="mod">
          <ac:chgData name="Georgie McGarry" userId="f4e6cd3e-4069-43c6-92f7-4611be43ac22" providerId="ADAL" clId="{FCDA38DF-DC96-491D-92E9-B2E952FCCF20}" dt="2024-04-02T13:54:08.304" v="464" actId="20577"/>
          <ac:spMkLst>
            <pc:docMk/>
            <pc:sldMk cId="410649911" sldId="1018"/>
            <ac:spMk id="8" creationId="{07723598-7B1A-4C48-9AE5-0C25B166558A}"/>
          </ac:spMkLst>
        </pc:spChg>
        <pc:spChg chg="add del mod">
          <ac:chgData name="Georgie McGarry" userId="f4e6cd3e-4069-43c6-92f7-4611be43ac22" providerId="ADAL" clId="{FCDA38DF-DC96-491D-92E9-B2E952FCCF20}" dt="2024-04-02T13:54:09.929" v="465" actId="478"/>
          <ac:spMkLst>
            <pc:docMk/>
            <pc:sldMk cId="410649911" sldId="1018"/>
            <ac:spMk id="9" creationId="{7872EC3F-0D04-8038-77A4-32A9FBCE17EC}"/>
          </ac:spMkLst>
        </pc:spChg>
        <pc:spChg chg="add mod">
          <ac:chgData name="Georgie McGarry" userId="f4e6cd3e-4069-43c6-92f7-4611be43ac22" providerId="ADAL" clId="{FCDA38DF-DC96-491D-92E9-B2E952FCCF20}" dt="2024-04-02T13:55:53.479" v="556" actId="27636"/>
          <ac:spMkLst>
            <pc:docMk/>
            <pc:sldMk cId="410649911" sldId="1018"/>
            <ac:spMk id="10" creationId="{5A631266-B288-ED96-8F2D-2CF0F63478A5}"/>
          </ac:spMkLst>
        </pc:spChg>
        <pc:picChg chg="add mod">
          <ac:chgData name="Georgie McGarry" userId="f4e6cd3e-4069-43c6-92f7-4611be43ac22" providerId="ADAL" clId="{FCDA38DF-DC96-491D-92E9-B2E952FCCF20}" dt="2024-04-02T13:57:28.589" v="576" actId="1076"/>
          <ac:picMkLst>
            <pc:docMk/>
            <pc:sldMk cId="410649911" sldId="1018"/>
            <ac:picMk id="2" creationId="{C66F8150-E783-2767-9C69-29E84025074F}"/>
          </ac:picMkLst>
        </pc:picChg>
        <pc:picChg chg="add del mod modCrop">
          <ac:chgData name="Georgie McGarry" userId="f4e6cd3e-4069-43c6-92f7-4611be43ac22" providerId="ADAL" clId="{FCDA38DF-DC96-491D-92E9-B2E952FCCF20}" dt="2024-04-02T13:56:38.234" v="562" actId="478"/>
          <ac:picMkLst>
            <pc:docMk/>
            <pc:sldMk cId="410649911" sldId="1018"/>
            <ac:picMk id="12" creationId="{3CA99813-A84E-BA19-ECF9-0B55BC471042}"/>
          </ac:picMkLst>
        </pc:picChg>
        <pc:picChg chg="add mod modCrop">
          <ac:chgData name="Georgie McGarry" userId="f4e6cd3e-4069-43c6-92f7-4611be43ac22" providerId="ADAL" clId="{FCDA38DF-DC96-491D-92E9-B2E952FCCF20}" dt="2024-04-02T13:57:23.264" v="574" actId="1076"/>
          <ac:picMkLst>
            <pc:docMk/>
            <pc:sldMk cId="410649911" sldId="1018"/>
            <ac:picMk id="14" creationId="{21F81276-AFE4-5DFA-2144-99932C82F272}"/>
          </ac:picMkLst>
        </pc:picChg>
        <pc:picChg chg="add mod">
          <ac:chgData name="Georgie McGarry" userId="f4e6cd3e-4069-43c6-92f7-4611be43ac22" providerId="ADAL" clId="{FCDA38DF-DC96-491D-92E9-B2E952FCCF20}" dt="2024-04-02T13:57:09.820" v="569" actId="1076"/>
          <ac:picMkLst>
            <pc:docMk/>
            <pc:sldMk cId="410649911" sldId="1018"/>
            <ac:picMk id="16" creationId="{D01339B1-CC4A-3885-2C38-3C6D71B52160}"/>
          </ac:picMkLst>
        </pc:picChg>
      </pc:sldChg>
      <pc:sldChg chg="addSp modSp mod modAnim">
        <pc:chgData name="Georgie McGarry" userId="f4e6cd3e-4069-43c6-92f7-4611be43ac22" providerId="ADAL" clId="{FCDA38DF-DC96-491D-92E9-B2E952FCCF20}" dt="2024-04-02T14:03:47.267" v="754" actId="14100"/>
        <pc:sldMkLst>
          <pc:docMk/>
          <pc:sldMk cId="2146906997" sldId="1028"/>
        </pc:sldMkLst>
        <pc:spChg chg="add mod">
          <ac:chgData name="Georgie McGarry" userId="f4e6cd3e-4069-43c6-92f7-4611be43ac22" providerId="ADAL" clId="{FCDA38DF-DC96-491D-92E9-B2E952FCCF20}" dt="2024-04-02T13:57:38.492" v="580" actId="20577"/>
          <ac:spMkLst>
            <pc:docMk/>
            <pc:sldMk cId="2146906997" sldId="1028"/>
            <ac:spMk id="2" creationId="{5D043763-3100-F658-C10B-7C893121A910}"/>
          </ac:spMkLst>
        </pc:spChg>
        <pc:spChg chg="add mod">
          <ac:chgData name="Georgie McGarry" userId="f4e6cd3e-4069-43c6-92f7-4611be43ac22" providerId="ADAL" clId="{FCDA38DF-DC96-491D-92E9-B2E952FCCF20}" dt="2024-04-02T14:01:42.386" v="722" actId="1076"/>
          <ac:spMkLst>
            <pc:docMk/>
            <pc:sldMk cId="2146906997" sldId="1028"/>
            <ac:spMk id="4" creationId="{9A2AA128-D40C-BA89-C993-B62683950899}"/>
          </ac:spMkLst>
        </pc:spChg>
        <pc:spChg chg="add mod">
          <ac:chgData name="Georgie McGarry" userId="f4e6cd3e-4069-43c6-92f7-4611be43ac22" providerId="ADAL" clId="{FCDA38DF-DC96-491D-92E9-B2E952FCCF20}" dt="2024-04-02T14:03:47.267" v="754" actId="14100"/>
          <ac:spMkLst>
            <pc:docMk/>
            <pc:sldMk cId="2146906997" sldId="1028"/>
            <ac:spMk id="5" creationId="{09AC8260-FA71-6552-B84D-4E019BE3A071}"/>
          </ac:spMkLst>
        </pc:spChg>
        <pc:spChg chg="add mod">
          <ac:chgData name="Georgie McGarry" userId="f4e6cd3e-4069-43c6-92f7-4611be43ac22" providerId="ADAL" clId="{FCDA38DF-DC96-491D-92E9-B2E952FCCF20}" dt="2024-04-02T14:03:41.245" v="752" actId="1076"/>
          <ac:spMkLst>
            <pc:docMk/>
            <pc:sldMk cId="2146906997" sldId="1028"/>
            <ac:spMk id="6" creationId="{D8753886-A1FB-5BE6-CFF4-7B734A6A33F2}"/>
          </ac:spMkLst>
        </pc:spChg>
      </pc:sldChg>
      <pc:sldChg chg="del">
        <pc:chgData name="Georgie McGarry" userId="f4e6cd3e-4069-43c6-92f7-4611be43ac22" providerId="ADAL" clId="{FCDA38DF-DC96-491D-92E9-B2E952FCCF20}" dt="2024-04-02T15:50:26.144" v="1974" actId="47"/>
        <pc:sldMkLst>
          <pc:docMk/>
          <pc:sldMk cId="441361799" sldId="1036"/>
        </pc:sldMkLst>
      </pc:sldChg>
      <pc:sldChg chg="modSp add del mod">
        <pc:chgData name="Georgie McGarry" userId="f4e6cd3e-4069-43c6-92f7-4611be43ac22" providerId="ADAL" clId="{FCDA38DF-DC96-491D-92E9-B2E952FCCF20}" dt="2024-04-02T13:51:34.056" v="253" actId="2696"/>
        <pc:sldMkLst>
          <pc:docMk/>
          <pc:sldMk cId="93070607" sldId="1048"/>
        </pc:sldMkLst>
        <pc:spChg chg="mod">
          <ac:chgData name="Georgie McGarry" userId="f4e6cd3e-4069-43c6-92f7-4611be43ac22" providerId="ADAL" clId="{FCDA38DF-DC96-491D-92E9-B2E952FCCF20}" dt="2024-04-02T13:51:31.483" v="251" actId="20577"/>
          <ac:spMkLst>
            <pc:docMk/>
            <pc:sldMk cId="93070607" sldId="1048"/>
            <ac:spMk id="6" creationId="{42BCF70B-87CC-45CC-BE1F-1FA5F4F7A486}"/>
          </ac:spMkLst>
        </pc:spChg>
      </pc:sldChg>
      <pc:sldChg chg="modSp add mod ord">
        <pc:chgData name="Georgie McGarry" userId="f4e6cd3e-4069-43c6-92f7-4611be43ac22" providerId="ADAL" clId="{FCDA38DF-DC96-491D-92E9-B2E952FCCF20}" dt="2024-04-02T13:51:42.941" v="275" actId="20577"/>
        <pc:sldMkLst>
          <pc:docMk/>
          <pc:sldMk cId="966609307" sldId="1049"/>
        </pc:sldMkLst>
        <pc:spChg chg="mod">
          <ac:chgData name="Georgie McGarry" userId="f4e6cd3e-4069-43c6-92f7-4611be43ac22" providerId="ADAL" clId="{FCDA38DF-DC96-491D-92E9-B2E952FCCF20}" dt="2024-04-02T13:51:42.941" v="275" actId="20577"/>
          <ac:spMkLst>
            <pc:docMk/>
            <pc:sldMk cId="966609307" sldId="1049"/>
            <ac:spMk id="6" creationId="{42BCF70B-87CC-45CC-BE1F-1FA5F4F7A486}"/>
          </ac:spMkLst>
        </pc:spChg>
      </pc:sldChg>
      <pc:sldChg chg="delSp modSp add mod delAnim modAnim">
        <pc:chgData name="Georgie McGarry" userId="f4e6cd3e-4069-43c6-92f7-4611be43ac22" providerId="ADAL" clId="{FCDA38DF-DC96-491D-92E9-B2E952FCCF20}" dt="2024-04-02T14:21:42.904" v="1493"/>
        <pc:sldMkLst>
          <pc:docMk/>
          <pc:sldMk cId="863981373" sldId="1050"/>
        </pc:sldMkLst>
        <pc:spChg chg="mod">
          <ac:chgData name="Georgie McGarry" userId="f4e6cd3e-4069-43c6-92f7-4611be43ac22" providerId="ADAL" clId="{FCDA38DF-DC96-491D-92E9-B2E952FCCF20}" dt="2024-04-02T14:11:23.196" v="1035" actId="14100"/>
          <ac:spMkLst>
            <pc:docMk/>
            <pc:sldMk cId="863981373" sldId="1050"/>
            <ac:spMk id="2" creationId="{5D043763-3100-F658-C10B-7C893121A910}"/>
          </ac:spMkLst>
        </pc:spChg>
        <pc:spChg chg="mod">
          <ac:chgData name="Georgie McGarry" userId="f4e6cd3e-4069-43c6-92f7-4611be43ac22" providerId="ADAL" clId="{FCDA38DF-DC96-491D-92E9-B2E952FCCF20}" dt="2024-04-02T14:20:24.282" v="1430" actId="14100"/>
          <ac:spMkLst>
            <pc:docMk/>
            <pc:sldMk cId="863981373" sldId="1050"/>
            <ac:spMk id="4" creationId="{9A2AA128-D40C-BA89-C993-B62683950899}"/>
          </ac:spMkLst>
        </pc:spChg>
        <pc:spChg chg="mod">
          <ac:chgData name="Georgie McGarry" userId="f4e6cd3e-4069-43c6-92f7-4611be43ac22" providerId="ADAL" clId="{FCDA38DF-DC96-491D-92E9-B2E952FCCF20}" dt="2024-04-02T14:21:14.607" v="1485" actId="403"/>
          <ac:spMkLst>
            <pc:docMk/>
            <pc:sldMk cId="863981373" sldId="1050"/>
            <ac:spMk id="5" creationId="{09AC8260-FA71-6552-B84D-4E019BE3A071}"/>
          </ac:spMkLst>
        </pc:spChg>
        <pc:spChg chg="del mod">
          <ac:chgData name="Georgie McGarry" userId="f4e6cd3e-4069-43c6-92f7-4611be43ac22" providerId="ADAL" clId="{FCDA38DF-DC96-491D-92E9-B2E952FCCF20}" dt="2024-04-02T14:20:13.145" v="1426" actId="478"/>
          <ac:spMkLst>
            <pc:docMk/>
            <pc:sldMk cId="863981373" sldId="1050"/>
            <ac:spMk id="6" creationId="{D8753886-A1FB-5BE6-CFF4-7B734A6A33F2}"/>
          </ac:spMkLst>
        </pc:spChg>
      </pc:sldChg>
      <pc:sldChg chg="addSp delSp modSp add mod">
        <pc:chgData name="Georgie McGarry" userId="f4e6cd3e-4069-43c6-92f7-4611be43ac22" providerId="ADAL" clId="{FCDA38DF-DC96-491D-92E9-B2E952FCCF20}" dt="2024-04-02T15:45:13.838" v="1706"/>
        <pc:sldMkLst>
          <pc:docMk/>
          <pc:sldMk cId="1717032005" sldId="1051"/>
        </pc:sldMkLst>
        <pc:spChg chg="mod">
          <ac:chgData name="Georgie McGarry" userId="f4e6cd3e-4069-43c6-92f7-4611be43ac22" providerId="ADAL" clId="{FCDA38DF-DC96-491D-92E9-B2E952FCCF20}" dt="2024-04-02T15:41:21.078" v="1584" actId="1076"/>
          <ac:spMkLst>
            <pc:docMk/>
            <pc:sldMk cId="1717032005" sldId="1051"/>
            <ac:spMk id="6" creationId="{5CD81173-91C5-4ED2-8DD6-708296794778}"/>
          </ac:spMkLst>
        </pc:spChg>
        <pc:spChg chg="mod">
          <ac:chgData name="Georgie McGarry" userId="f4e6cd3e-4069-43c6-92f7-4611be43ac22" providerId="ADAL" clId="{FCDA38DF-DC96-491D-92E9-B2E952FCCF20}" dt="2024-04-02T15:25:15.331" v="1506" actId="20577"/>
          <ac:spMkLst>
            <pc:docMk/>
            <pc:sldMk cId="1717032005" sldId="1051"/>
            <ac:spMk id="8" creationId="{07723598-7B1A-4C48-9AE5-0C25B166558A}"/>
          </ac:spMkLst>
        </pc:spChg>
        <pc:spChg chg="del">
          <ac:chgData name="Georgie McGarry" userId="f4e6cd3e-4069-43c6-92f7-4611be43ac22" providerId="ADAL" clId="{FCDA38DF-DC96-491D-92E9-B2E952FCCF20}" dt="2024-04-02T15:25:28.522" v="1556" actId="478"/>
          <ac:spMkLst>
            <pc:docMk/>
            <pc:sldMk cId="1717032005" sldId="1051"/>
            <ac:spMk id="10" creationId="{5A631266-B288-ED96-8F2D-2CF0F63478A5}"/>
          </ac:spMkLst>
        </pc:spChg>
        <pc:picChg chg="del">
          <ac:chgData name="Georgie McGarry" userId="f4e6cd3e-4069-43c6-92f7-4611be43ac22" providerId="ADAL" clId="{FCDA38DF-DC96-491D-92E9-B2E952FCCF20}" dt="2024-04-02T15:25:29.589" v="1559" actId="478"/>
          <ac:picMkLst>
            <pc:docMk/>
            <pc:sldMk cId="1717032005" sldId="1051"/>
            <ac:picMk id="2" creationId="{C66F8150-E783-2767-9C69-29E84025074F}"/>
          </ac:picMkLst>
        </pc:picChg>
        <pc:picChg chg="add mod">
          <ac:chgData name="Georgie McGarry" userId="f4e6cd3e-4069-43c6-92f7-4611be43ac22" providerId="ADAL" clId="{FCDA38DF-DC96-491D-92E9-B2E952FCCF20}" dt="2024-04-02T15:41:15.607" v="1582" actId="688"/>
          <ac:picMkLst>
            <pc:docMk/>
            <pc:sldMk cId="1717032005" sldId="1051"/>
            <ac:picMk id="5" creationId="{1F9EEE01-ED38-ABD0-6B0F-A0473E50E59C}"/>
          </ac:picMkLst>
        </pc:picChg>
        <pc:picChg chg="add del mod">
          <ac:chgData name="Georgie McGarry" userId="f4e6cd3e-4069-43c6-92f7-4611be43ac22" providerId="ADAL" clId="{FCDA38DF-DC96-491D-92E9-B2E952FCCF20}" dt="2024-04-02T15:45:13.633" v="1705" actId="478"/>
          <ac:picMkLst>
            <pc:docMk/>
            <pc:sldMk cId="1717032005" sldId="1051"/>
            <ac:picMk id="9" creationId="{31B00523-3068-D6F4-2896-E22B4BA54C3E}"/>
          </ac:picMkLst>
        </pc:picChg>
        <pc:picChg chg="add mod">
          <ac:chgData name="Georgie McGarry" userId="f4e6cd3e-4069-43c6-92f7-4611be43ac22" providerId="ADAL" clId="{FCDA38DF-DC96-491D-92E9-B2E952FCCF20}" dt="2024-04-02T15:45:13.838" v="1706"/>
          <ac:picMkLst>
            <pc:docMk/>
            <pc:sldMk cId="1717032005" sldId="1051"/>
            <ac:picMk id="11" creationId="{27C39EFC-BCF1-5F73-5199-2C01CC8A8232}"/>
          </ac:picMkLst>
        </pc:picChg>
        <pc:picChg chg="del">
          <ac:chgData name="Georgie McGarry" userId="f4e6cd3e-4069-43c6-92f7-4611be43ac22" providerId="ADAL" clId="{FCDA38DF-DC96-491D-92E9-B2E952FCCF20}" dt="2024-04-02T15:25:29.255" v="1558" actId="478"/>
          <ac:picMkLst>
            <pc:docMk/>
            <pc:sldMk cId="1717032005" sldId="1051"/>
            <ac:picMk id="14" creationId="{21F81276-AFE4-5DFA-2144-99932C82F272}"/>
          </ac:picMkLst>
        </pc:picChg>
        <pc:picChg chg="del">
          <ac:chgData name="Georgie McGarry" userId="f4e6cd3e-4069-43c6-92f7-4611be43ac22" providerId="ADAL" clId="{FCDA38DF-DC96-491D-92E9-B2E952FCCF20}" dt="2024-04-02T15:25:28.908" v="1557" actId="478"/>
          <ac:picMkLst>
            <pc:docMk/>
            <pc:sldMk cId="1717032005" sldId="1051"/>
            <ac:picMk id="16" creationId="{D01339B1-CC4A-3885-2C38-3C6D71B52160}"/>
          </ac:picMkLst>
        </pc:picChg>
      </pc:sldChg>
      <pc:sldChg chg="addSp delSp modSp add mod">
        <pc:chgData name="Georgie McGarry" userId="f4e6cd3e-4069-43c6-92f7-4611be43ac22" providerId="ADAL" clId="{FCDA38DF-DC96-491D-92E9-B2E952FCCF20}" dt="2024-04-02T15:43:54.583" v="1695" actId="1076"/>
        <pc:sldMkLst>
          <pc:docMk/>
          <pc:sldMk cId="2844998951" sldId="1052"/>
        </pc:sldMkLst>
        <pc:spChg chg="mod">
          <ac:chgData name="Georgie McGarry" userId="f4e6cd3e-4069-43c6-92f7-4611be43ac22" providerId="ADAL" clId="{FCDA38DF-DC96-491D-92E9-B2E952FCCF20}" dt="2024-04-02T15:41:46.519" v="1656" actId="14100"/>
          <ac:spMkLst>
            <pc:docMk/>
            <pc:sldMk cId="2844998951" sldId="1052"/>
            <ac:spMk id="6" creationId="{5CD81173-91C5-4ED2-8DD6-708296794778}"/>
          </ac:spMkLst>
        </pc:spChg>
        <pc:picChg chg="add mod">
          <ac:chgData name="Georgie McGarry" userId="f4e6cd3e-4069-43c6-92f7-4611be43ac22" providerId="ADAL" clId="{FCDA38DF-DC96-491D-92E9-B2E952FCCF20}" dt="2024-04-02T15:43:01.094" v="1688" actId="207"/>
          <ac:picMkLst>
            <pc:docMk/>
            <pc:sldMk cId="2844998951" sldId="1052"/>
            <ac:picMk id="4" creationId="{D528BAA9-F56B-C101-D19B-D00262A7EA9B}"/>
          </ac:picMkLst>
        </pc:picChg>
        <pc:picChg chg="del mod">
          <ac:chgData name="Georgie McGarry" userId="f4e6cd3e-4069-43c6-92f7-4611be43ac22" providerId="ADAL" clId="{FCDA38DF-DC96-491D-92E9-B2E952FCCF20}" dt="2024-04-02T15:42:01.106" v="1679" actId="478"/>
          <ac:picMkLst>
            <pc:docMk/>
            <pc:sldMk cId="2844998951" sldId="1052"/>
            <ac:picMk id="5" creationId="{1F9EEE01-ED38-ABD0-6B0F-A0473E50E59C}"/>
          </ac:picMkLst>
        </pc:picChg>
        <pc:picChg chg="del">
          <ac:chgData name="Georgie McGarry" userId="f4e6cd3e-4069-43c6-92f7-4611be43ac22" providerId="ADAL" clId="{FCDA38DF-DC96-491D-92E9-B2E952FCCF20}" dt="2024-04-02T15:42:03.644" v="1680" actId="478"/>
          <ac:picMkLst>
            <pc:docMk/>
            <pc:sldMk cId="2844998951" sldId="1052"/>
            <ac:picMk id="9" creationId="{31B00523-3068-D6F4-2896-E22B4BA54C3E}"/>
          </ac:picMkLst>
        </pc:picChg>
        <pc:picChg chg="add mod">
          <ac:chgData name="Georgie McGarry" userId="f4e6cd3e-4069-43c6-92f7-4611be43ac22" providerId="ADAL" clId="{FCDA38DF-DC96-491D-92E9-B2E952FCCF20}" dt="2024-04-02T15:43:54.583" v="1695" actId="1076"/>
          <ac:picMkLst>
            <pc:docMk/>
            <pc:sldMk cId="2844998951" sldId="1052"/>
            <ac:picMk id="10" creationId="{7A899B06-DC41-F5EA-2BA6-C8B0F9BBF237}"/>
          </ac:picMkLst>
        </pc:picChg>
      </pc:sldChg>
      <pc:sldChg chg="addSp delSp modSp add mod">
        <pc:chgData name="Georgie McGarry" userId="f4e6cd3e-4069-43c6-92f7-4611be43ac22" providerId="ADAL" clId="{FCDA38DF-DC96-491D-92E9-B2E952FCCF20}" dt="2024-04-02T15:45:09.941" v="1704" actId="207"/>
        <pc:sldMkLst>
          <pc:docMk/>
          <pc:sldMk cId="1453054655" sldId="1053"/>
        </pc:sldMkLst>
        <pc:spChg chg="mod">
          <ac:chgData name="Georgie McGarry" userId="f4e6cd3e-4069-43c6-92f7-4611be43ac22" providerId="ADAL" clId="{FCDA38DF-DC96-491D-92E9-B2E952FCCF20}" dt="2024-04-02T15:41:54.636" v="1667" actId="20577"/>
          <ac:spMkLst>
            <pc:docMk/>
            <pc:sldMk cId="1453054655" sldId="1053"/>
            <ac:spMk id="8" creationId="{07723598-7B1A-4C48-9AE5-0C25B166558A}"/>
          </ac:spMkLst>
        </pc:spChg>
        <pc:picChg chg="add mod">
          <ac:chgData name="Georgie McGarry" userId="f4e6cd3e-4069-43c6-92f7-4611be43ac22" providerId="ADAL" clId="{FCDA38DF-DC96-491D-92E9-B2E952FCCF20}" dt="2024-04-02T15:45:09.941" v="1704" actId="207"/>
          <ac:picMkLst>
            <pc:docMk/>
            <pc:sldMk cId="1453054655" sldId="1053"/>
            <ac:picMk id="4" creationId="{81B8F5CC-34ED-02A0-9177-00DCFB5B22CA}"/>
          </ac:picMkLst>
        </pc:picChg>
        <pc:picChg chg="del">
          <ac:chgData name="Georgie McGarry" userId="f4e6cd3e-4069-43c6-92f7-4611be43ac22" providerId="ADAL" clId="{FCDA38DF-DC96-491D-92E9-B2E952FCCF20}" dt="2024-04-02T15:44:07.277" v="1699" actId="478"/>
          <ac:picMkLst>
            <pc:docMk/>
            <pc:sldMk cId="1453054655" sldId="1053"/>
            <ac:picMk id="9" creationId="{31B00523-3068-D6F4-2896-E22B4BA54C3E}"/>
          </ac:picMkLst>
        </pc:picChg>
      </pc:sldChg>
      <pc:sldChg chg="addSp delSp modSp add mod">
        <pc:chgData name="Georgie McGarry" userId="f4e6cd3e-4069-43c6-92f7-4611be43ac22" providerId="ADAL" clId="{FCDA38DF-DC96-491D-92E9-B2E952FCCF20}" dt="2024-04-02T15:44:00.949" v="1698"/>
        <pc:sldMkLst>
          <pc:docMk/>
          <pc:sldMk cId="3753735576" sldId="1054"/>
        </pc:sldMkLst>
        <pc:spChg chg="mod">
          <ac:chgData name="Georgie McGarry" userId="f4e6cd3e-4069-43c6-92f7-4611be43ac22" providerId="ADAL" clId="{FCDA38DF-DC96-491D-92E9-B2E952FCCF20}" dt="2024-04-02T15:41:58.467" v="1677" actId="20577"/>
          <ac:spMkLst>
            <pc:docMk/>
            <pc:sldMk cId="3753735576" sldId="1054"/>
            <ac:spMk id="8" creationId="{07723598-7B1A-4C48-9AE5-0C25B166558A}"/>
          </ac:spMkLst>
        </pc:spChg>
        <pc:picChg chg="add mod">
          <ac:chgData name="Georgie McGarry" userId="f4e6cd3e-4069-43c6-92f7-4611be43ac22" providerId="ADAL" clId="{FCDA38DF-DC96-491D-92E9-B2E952FCCF20}" dt="2024-04-02T15:44:00.949" v="1698"/>
          <ac:picMkLst>
            <pc:docMk/>
            <pc:sldMk cId="3753735576" sldId="1054"/>
            <ac:picMk id="2" creationId="{6562927D-FE77-13EE-ACF4-3C8B40C2C351}"/>
          </ac:picMkLst>
        </pc:picChg>
        <pc:picChg chg="add mod">
          <ac:chgData name="Georgie McGarry" userId="f4e6cd3e-4069-43c6-92f7-4611be43ac22" providerId="ADAL" clId="{FCDA38DF-DC96-491D-92E9-B2E952FCCF20}" dt="2024-04-02T15:44:00.949" v="1698"/>
          <ac:picMkLst>
            <pc:docMk/>
            <pc:sldMk cId="3753735576" sldId="1054"/>
            <ac:picMk id="4" creationId="{824BC097-1578-728F-26E4-CD437B2AC0DE}"/>
          </ac:picMkLst>
        </pc:picChg>
        <pc:picChg chg="del">
          <ac:chgData name="Georgie McGarry" userId="f4e6cd3e-4069-43c6-92f7-4611be43ac22" providerId="ADAL" clId="{FCDA38DF-DC96-491D-92E9-B2E952FCCF20}" dt="2024-04-02T15:43:58.450" v="1696" actId="478"/>
          <ac:picMkLst>
            <pc:docMk/>
            <pc:sldMk cId="3753735576" sldId="1054"/>
            <ac:picMk id="5" creationId="{1F9EEE01-ED38-ABD0-6B0F-A0473E50E59C}"/>
          </ac:picMkLst>
        </pc:picChg>
        <pc:picChg chg="del">
          <ac:chgData name="Georgie McGarry" userId="f4e6cd3e-4069-43c6-92f7-4611be43ac22" providerId="ADAL" clId="{FCDA38DF-DC96-491D-92E9-B2E952FCCF20}" dt="2024-04-02T15:44:00.426" v="1697" actId="478"/>
          <ac:picMkLst>
            <pc:docMk/>
            <pc:sldMk cId="3753735576" sldId="1054"/>
            <ac:picMk id="9" creationId="{31B00523-3068-D6F4-2896-E22B4BA54C3E}"/>
          </ac:picMkLst>
        </pc:picChg>
      </pc:sldChg>
      <pc:sldChg chg="addSp delSp modSp add mod">
        <pc:chgData name="Georgie McGarry" userId="f4e6cd3e-4069-43c6-92f7-4611be43ac22" providerId="ADAL" clId="{FCDA38DF-DC96-491D-92E9-B2E952FCCF20}" dt="2024-04-02T15:48:09.630" v="1759" actId="1076"/>
        <pc:sldMkLst>
          <pc:docMk/>
          <pc:sldMk cId="910354340" sldId="1055"/>
        </pc:sldMkLst>
        <pc:spChg chg="mod">
          <ac:chgData name="Georgie McGarry" userId="f4e6cd3e-4069-43c6-92f7-4611be43ac22" providerId="ADAL" clId="{FCDA38DF-DC96-491D-92E9-B2E952FCCF20}" dt="2024-04-02T15:46:20.654" v="1730" actId="1076"/>
          <ac:spMkLst>
            <pc:docMk/>
            <pc:sldMk cId="910354340" sldId="1055"/>
            <ac:spMk id="6" creationId="{5CD81173-91C5-4ED2-8DD6-708296794778}"/>
          </ac:spMkLst>
        </pc:spChg>
        <pc:spChg chg="mod">
          <ac:chgData name="Georgie McGarry" userId="f4e6cd3e-4069-43c6-92f7-4611be43ac22" providerId="ADAL" clId="{FCDA38DF-DC96-491D-92E9-B2E952FCCF20}" dt="2024-04-02T15:45:38.139" v="1721" actId="20577"/>
          <ac:spMkLst>
            <pc:docMk/>
            <pc:sldMk cId="910354340" sldId="1055"/>
            <ac:spMk id="8" creationId="{07723598-7B1A-4C48-9AE5-0C25B166558A}"/>
          </ac:spMkLst>
        </pc:spChg>
        <pc:picChg chg="del">
          <ac:chgData name="Georgie McGarry" userId="f4e6cd3e-4069-43c6-92f7-4611be43ac22" providerId="ADAL" clId="{FCDA38DF-DC96-491D-92E9-B2E952FCCF20}" dt="2024-04-02T15:46:22.798" v="1731" actId="478"/>
          <ac:picMkLst>
            <pc:docMk/>
            <pc:sldMk cId="910354340" sldId="1055"/>
            <ac:picMk id="2" creationId="{6562927D-FE77-13EE-ACF4-3C8B40C2C351}"/>
          </ac:picMkLst>
        </pc:picChg>
        <pc:picChg chg="del">
          <ac:chgData name="Georgie McGarry" userId="f4e6cd3e-4069-43c6-92f7-4611be43ac22" providerId="ADAL" clId="{FCDA38DF-DC96-491D-92E9-B2E952FCCF20}" dt="2024-04-02T15:46:23.619" v="1732" actId="478"/>
          <ac:picMkLst>
            <pc:docMk/>
            <pc:sldMk cId="910354340" sldId="1055"/>
            <ac:picMk id="4" creationId="{824BC097-1578-728F-26E4-CD437B2AC0DE}"/>
          </ac:picMkLst>
        </pc:picChg>
        <pc:picChg chg="add mod">
          <ac:chgData name="Georgie McGarry" userId="f4e6cd3e-4069-43c6-92f7-4611be43ac22" providerId="ADAL" clId="{FCDA38DF-DC96-491D-92E9-B2E952FCCF20}" dt="2024-04-02T15:47:31.463" v="1741" actId="207"/>
          <ac:picMkLst>
            <pc:docMk/>
            <pc:sldMk cId="910354340" sldId="1055"/>
            <ac:picMk id="7" creationId="{51223AB3-3B84-01C9-AECB-3078AB2CA62D}"/>
          </ac:picMkLst>
        </pc:picChg>
        <pc:picChg chg="add mod">
          <ac:chgData name="Georgie McGarry" userId="f4e6cd3e-4069-43c6-92f7-4611be43ac22" providerId="ADAL" clId="{FCDA38DF-DC96-491D-92E9-B2E952FCCF20}" dt="2024-04-02T15:47:38.102" v="1746" actId="14100"/>
          <ac:picMkLst>
            <pc:docMk/>
            <pc:sldMk cId="910354340" sldId="1055"/>
            <ac:picMk id="10" creationId="{05F35858-0013-647F-6E92-B8137DA3A422}"/>
          </ac:picMkLst>
        </pc:picChg>
        <pc:picChg chg="add mod">
          <ac:chgData name="Georgie McGarry" userId="f4e6cd3e-4069-43c6-92f7-4611be43ac22" providerId="ADAL" clId="{FCDA38DF-DC96-491D-92E9-B2E952FCCF20}" dt="2024-04-02T15:48:09.630" v="1759" actId="1076"/>
          <ac:picMkLst>
            <pc:docMk/>
            <pc:sldMk cId="910354340" sldId="1055"/>
            <ac:picMk id="12" creationId="{5C92CC43-D286-D0F0-5755-4003234FB90D}"/>
          </ac:picMkLst>
        </pc:picChg>
        <pc:picChg chg="add mod">
          <ac:chgData name="Georgie McGarry" userId="f4e6cd3e-4069-43c6-92f7-4611be43ac22" providerId="ADAL" clId="{FCDA38DF-DC96-491D-92E9-B2E952FCCF20}" dt="2024-04-02T15:48:06.371" v="1757" actId="207"/>
          <ac:picMkLst>
            <pc:docMk/>
            <pc:sldMk cId="910354340" sldId="1055"/>
            <ac:picMk id="14" creationId="{86333042-BED0-5B91-AE36-0034321248AA}"/>
          </ac:picMkLst>
        </pc:picChg>
      </pc:sldChg>
      <pc:sldChg chg="delSp modSp add mod">
        <pc:chgData name="Georgie McGarry" userId="f4e6cd3e-4069-43c6-92f7-4611be43ac22" providerId="ADAL" clId="{FCDA38DF-DC96-491D-92E9-B2E952FCCF20}" dt="2024-04-02T15:50:20.737" v="1972" actId="14100"/>
        <pc:sldMkLst>
          <pc:docMk/>
          <pc:sldMk cId="1698660147" sldId="1056"/>
        </pc:sldMkLst>
        <pc:spChg chg="mod">
          <ac:chgData name="Georgie McGarry" userId="f4e6cd3e-4069-43c6-92f7-4611be43ac22" providerId="ADAL" clId="{FCDA38DF-DC96-491D-92E9-B2E952FCCF20}" dt="2024-04-02T15:49:11.604" v="1886" actId="20577"/>
          <ac:spMkLst>
            <pc:docMk/>
            <pc:sldMk cId="1698660147" sldId="1056"/>
            <ac:spMk id="6" creationId="{5CD81173-91C5-4ED2-8DD6-708296794778}"/>
          </ac:spMkLst>
        </pc:spChg>
        <pc:spChg chg="mod">
          <ac:chgData name="Georgie McGarry" userId="f4e6cd3e-4069-43c6-92f7-4611be43ac22" providerId="ADAL" clId="{FCDA38DF-DC96-491D-92E9-B2E952FCCF20}" dt="2024-04-02T15:48:56.033" v="1832" actId="1076"/>
          <ac:spMkLst>
            <pc:docMk/>
            <pc:sldMk cId="1698660147" sldId="1056"/>
            <ac:spMk id="8" creationId="{07723598-7B1A-4C48-9AE5-0C25B166558A}"/>
          </ac:spMkLst>
        </pc:spChg>
        <pc:spChg chg="mod">
          <ac:chgData name="Georgie McGarry" userId="f4e6cd3e-4069-43c6-92f7-4611be43ac22" providerId="ADAL" clId="{FCDA38DF-DC96-491D-92E9-B2E952FCCF20}" dt="2024-04-02T15:50:20.737" v="1972" actId="14100"/>
          <ac:spMkLst>
            <pc:docMk/>
            <pc:sldMk cId="1698660147" sldId="1056"/>
            <ac:spMk id="10" creationId="{5A631266-B288-ED96-8F2D-2CF0F63478A5}"/>
          </ac:spMkLst>
        </pc:spChg>
        <pc:picChg chg="del">
          <ac:chgData name="Georgie McGarry" userId="f4e6cd3e-4069-43c6-92f7-4611be43ac22" providerId="ADAL" clId="{FCDA38DF-DC96-491D-92E9-B2E952FCCF20}" dt="2024-04-02T15:48:57.321" v="1833" actId="478"/>
          <ac:picMkLst>
            <pc:docMk/>
            <pc:sldMk cId="1698660147" sldId="1056"/>
            <ac:picMk id="2" creationId="{C66F8150-E783-2767-9C69-29E84025074F}"/>
          </ac:picMkLst>
        </pc:picChg>
        <pc:picChg chg="del">
          <ac:chgData name="Georgie McGarry" userId="f4e6cd3e-4069-43c6-92f7-4611be43ac22" providerId="ADAL" clId="{FCDA38DF-DC96-491D-92E9-B2E952FCCF20}" dt="2024-04-02T15:48:58.129" v="1835" actId="478"/>
          <ac:picMkLst>
            <pc:docMk/>
            <pc:sldMk cId="1698660147" sldId="1056"/>
            <ac:picMk id="14" creationId="{21F81276-AFE4-5DFA-2144-99932C82F272}"/>
          </ac:picMkLst>
        </pc:picChg>
        <pc:picChg chg="del">
          <ac:chgData name="Georgie McGarry" userId="f4e6cd3e-4069-43c6-92f7-4611be43ac22" providerId="ADAL" clId="{FCDA38DF-DC96-491D-92E9-B2E952FCCF20}" dt="2024-04-02T15:48:57.842" v="1834" actId="478"/>
          <ac:picMkLst>
            <pc:docMk/>
            <pc:sldMk cId="1698660147" sldId="1056"/>
            <ac:picMk id="16" creationId="{D01339B1-CC4A-3885-2C38-3C6D71B52160}"/>
          </ac:picMkLst>
        </pc:picChg>
      </pc:sldChg>
      <pc:sldChg chg="addSp delSp modSp add mod">
        <pc:chgData name="Georgie McGarry" userId="f4e6cd3e-4069-43c6-92f7-4611be43ac22" providerId="ADAL" clId="{FCDA38DF-DC96-491D-92E9-B2E952FCCF20}" dt="2024-04-02T15:52:01.920" v="2016" actId="1076"/>
        <pc:sldMkLst>
          <pc:docMk/>
          <pc:sldMk cId="1304867187" sldId="1057"/>
        </pc:sldMkLst>
        <pc:spChg chg="mod">
          <ac:chgData name="Georgie McGarry" userId="f4e6cd3e-4069-43c6-92f7-4611be43ac22" providerId="ADAL" clId="{FCDA38DF-DC96-491D-92E9-B2E952FCCF20}" dt="2024-04-02T15:50:47.986" v="1989" actId="1076"/>
          <ac:spMkLst>
            <pc:docMk/>
            <pc:sldMk cId="1304867187" sldId="1057"/>
            <ac:spMk id="6" creationId="{5CD81173-91C5-4ED2-8DD6-708296794778}"/>
          </ac:spMkLst>
        </pc:spChg>
        <pc:spChg chg="del">
          <ac:chgData name="Georgie McGarry" userId="f4e6cd3e-4069-43c6-92f7-4611be43ac22" providerId="ADAL" clId="{FCDA38DF-DC96-491D-92E9-B2E952FCCF20}" dt="2024-04-02T15:50:29.656" v="1975" actId="478"/>
          <ac:spMkLst>
            <pc:docMk/>
            <pc:sldMk cId="1304867187" sldId="1057"/>
            <ac:spMk id="10" creationId="{5A631266-B288-ED96-8F2D-2CF0F63478A5}"/>
          </ac:spMkLst>
        </pc:spChg>
        <pc:picChg chg="add del mod">
          <ac:chgData name="Georgie McGarry" userId="f4e6cd3e-4069-43c6-92f7-4611be43ac22" providerId="ADAL" clId="{FCDA38DF-DC96-491D-92E9-B2E952FCCF20}" dt="2024-04-02T15:51:53.071" v="2013" actId="1076"/>
          <ac:picMkLst>
            <pc:docMk/>
            <pc:sldMk cId="1304867187" sldId="1057"/>
            <ac:picMk id="4" creationId="{D77CBFD5-23AF-7307-69D7-2CD47F6D4E0A}"/>
          </ac:picMkLst>
        </pc:picChg>
        <pc:picChg chg="add mod">
          <ac:chgData name="Georgie McGarry" userId="f4e6cd3e-4069-43c6-92f7-4611be43ac22" providerId="ADAL" clId="{FCDA38DF-DC96-491D-92E9-B2E952FCCF20}" dt="2024-04-02T15:52:01.920" v="2016" actId="1076"/>
          <ac:picMkLst>
            <pc:docMk/>
            <pc:sldMk cId="1304867187" sldId="1057"/>
            <ac:picMk id="7" creationId="{A2599C07-72B2-04A6-5334-12B2524700B2}"/>
          </ac:picMkLst>
        </pc:picChg>
        <pc:picChg chg="add mod">
          <ac:chgData name="Georgie McGarry" userId="f4e6cd3e-4069-43c6-92f7-4611be43ac22" providerId="ADAL" clId="{FCDA38DF-DC96-491D-92E9-B2E952FCCF20}" dt="2024-04-02T15:51:53.071" v="2013" actId="1076"/>
          <ac:picMkLst>
            <pc:docMk/>
            <pc:sldMk cId="1304867187" sldId="1057"/>
            <ac:picMk id="9" creationId="{ADE38140-28FB-7F68-9BFA-9186F630B130}"/>
          </ac:picMkLst>
        </pc:picChg>
        <pc:picChg chg="add mod">
          <ac:chgData name="Georgie McGarry" userId="f4e6cd3e-4069-43c6-92f7-4611be43ac22" providerId="ADAL" clId="{FCDA38DF-DC96-491D-92E9-B2E952FCCF20}" dt="2024-04-02T15:51:53.071" v="2013" actId="1076"/>
          <ac:picMkLst>
            <pc:docMk/>
            <pc:sldMk cId="1304867187" sldId="1057"/>
            <ac:picMk id="11" creationId="{A525C50C-AEAA-DD7E-3F70-9C43D8154F36}"/>
          </ac:picMkLst>
        </pc:picChg>
        <pc:picChg chg="add mod">
          <ac:chgData name="Georgie McGarry" userId="f4e6cd3e-4069-43c6-92f7-4611be43ac22" providerId="ADAL" clId="{FCDA38DF-DC96-491D-92E9-B2E952FCCF20}" dt="2024-04-02T15:51:53.071" v="2013" actId="1076"/>
          <ac:picMkLst>
            <pc:docMk/>
            <pc:sldMk cId="1304867187" sldId="1057"/>
            <ac:picMk id="12" creationId="{B93409E9-5AA5-35C2-92AC-03D5ED0ECED5}"/>
          </ac:picMkLst>
        </pc:picChg>
        <pc:picChg chg="add mod">
          <ac:chgData name="Georgie McGarry" userId="f4e6cd3e-4069-43c6-92f7-4611be43ac22" providerId="ADAL" clId="{FCDA38DF-DC96-491D-92E9-B2E952FCCF20}" dt="2024-04-02T15:51:53.071" v="2013" actId="1076"/>
          <ac:picMkLst>
            <pc:docMk/>
            <pc:sldMk cId="1304867187" sldId="1057"/>
            <ac:picMk id="13" creationId="{63F0B337-0094-3BE2-1A17-FEE2C4E68796}"/>
          </ac:picMkLst>
        </pc:picChg>
      </pc:sldChg>
      <pc:sldChg chg="addSp delSp modSp add mod">
        <pc:chgData name="Georgie McGarry" userId="f4e6cd3e-4069-43c6-92f7-4611be43ac22" providerId="ADAL" clId="{FCDA38DF-DC96-491D-92E9-B2E952FCCF20}" dt="2024-04-02T16:42:42.912" v="2861" actId="207"/>
        <pc:sldMkLst>
          <pc:docMk/>
          <pc:sldMk cId="1234686157" sldId="1058"/>
        </pc:sldMkLst>
        <pc:spChg chg="mod">
          <ac:chgData name="Georgie McGarry" userId="f4e6cd3e-4069-43c6-92f7-4611be43ac22" providerId="ADAL" clId="{FCDA38DF-DC96-491D-92E9-B2E952FCCF20}" dt="2024-04-02T16:42:32.244" v="2855" actId="27636"/>
          <ac:spMkLst>
            <pc:docMk/>
            <pc:sldMk cId="1234686157" sldId="1058"/>
            <ac:spMk id="6" creationId="{5CD81173-91C5-4ED2-8DD6-708296794778}"/>
          </ac:spMkLst>
        </pc:spChg>
        <pc:picChg chg="del">
          <ac:chgData name="Georgie McGarry" userId="f4e6cd3e-4069-43c6-92f7-4611be43ac22" providerId="ADAL" clId="{FCDA38DF-DC96-491D-92E9-B2E952FCCF20}" dt="2024-04-02T16:41:47.063" v="2840" actId="478"/>
          <ac:picMkLst>
            <pc:docMk/>
            <pc:sldMk cId="1234686157" sldId="1058"/>
            <ac:picMk id="4" creationId="{D77CBFD5-23AF-7307-69D7-2CD47F6D4E0A}"/>
          </ac:picMkLst>
        </pc:picChg>
        <pc:picChg chg="add mod">
          <ac:chgData name="Georgie McGarry" userId="f4e6cd3e-4069-43c6-92f7-4611be43ac22" providerId="ADAL" clId="{FCDA38DF-DC96-491D-92E9-B2E952FCCF20}" dt="2024-04-02T16:42:42.912" v="2861" actId="207"/>
          <ac:picMkLst>
            <pc:docMk/>
            <pc:sldMk cId="1234686157" sldId="1058"/>
            <ac:picMk id="5" creationId="{08148EC2-306A-8687-0A6B-280B53C87B3D}"/>
          </ac:picMkLst>
        </pc:picChg>
        <pc:picChg chg="del">
          <ac:chgData name="Georgie McGarry" userId="f4e6cd3e-4069-43c6-92f7-4611be43ac22" providerId="ADAL" clId="{FCDA38DF-DC96-491D-92E9-B2E952FCCF20}" dt="2024-04-02T16:41:47.727" v="2841" actId="478"/>
          <ac:picMkLst>
            <pc:docMk/>
            <pc:sldMk cId="1234686157" sldId="1058"/>
            <ac:picMk id="7" creationId="{A2599C07-72B2-04A6-5334-12B2524700B2}"/>
          </ac:picMkLst>
        </pc:picChg>
        <pc:picChg chg="del">
          <ac:chgData name="Georgie McGarry" userId="f4e6cd3e-4069-43c6-92f7-4611be43ac22" providerId="ADAL" clId="{FCDA38DF-DC96-491D-92E9-B2E952FCCF20}" dt="2024-04-02T16:41:47.063" v="2840" actId="478"/>
          <ac:picMkLst>
            <pc:docMk/>
            <pc:sldMk cId="1234686157" sldId="1058"/>
            <ac:picMk id="9" creationId="{ADE38140-28FB-7F68-9BFA-9186F630B130}"/>
          </ac:picMkLst>
        </pc:picChg>
        <pc:picChg chg="del">
          <ac:chgData name="Georgie McGarry" userId="f4e6cd3e-4069-43c6-92f7-4611be43ac22" providerId="ADAL" clId="{FCDA38DF-DC96-491D-92E9-B2E952FCCF20}" dt="2024-04-02T16:41:47.063" v="2840" actId="478"/>
          <ac:picMkLst>
            <pc:docMk/>
            <pc:sldMk cId="1234686157" sldId="1058"/>
            <ac:picMk id="11" creationId="{A525C50C-AEAA-DD7E-3F70-9C43D8154F36}"/>
          </ac:picMkLst>
        </pc:picChg>
        <pc:picChg chg="del">
          <ac:chgData name="Georgie McGarry" userId="f4e6cd3e-4069-43c6-92f7-4611be43ac22" providerId="ADAL" clId="{FCDA38DF-DC96-491D-92E9-B2E952FCCF20}" dt="2024-04-02T16:41:47.063" v="2840" actId="478"/>
          <ac:picMkLst>
            <pc:docMk/>
            <pc:sldMk cId="1234686157" sldId="1058"/>
            <ac:picMk id="12" creationId="{B93409E9-5AA5-35C2-92AC-03D5ED0ECED5}"/>
          </ac:picMkLst>
        </pc:picChg>
        <pc:picChg chg="del">
          <ac:chgData name="Georgie McGarry" userId="f4e6cd3e-4069-43c6-92f7-4611be43ac22" providerId="ADAL" clId="{FCDA38DF-DC96-491D-92E9-B2E952FCCF20}" dt="2024-04-02T16:41:47.063" v="2840" actId="478"/>
          <ac:picMkLst>
            <pc:docMk/>
            <pc:sldMk cId="1234686157" sldId="1058"/>
            <ac:picMk id="13" creationId="{63F0B337-0094-3BE2-1A17-FEE2C4E68796}"/>
          </ac:picMkLst>
        </pc:picChg>
        <pc:picChg chg="add mod">
          <ac:chgData name="Georgie McGarry" userId="f4e6cd3e-4069-43c6-92f7-4611be43ac22" providerId="ADAL" clId="{FCDA38DF-DC96-491D-92E9-B2E952FCCF20}" dt="2024-04-02T16:42:21.125" v="2848" actId="207"/>
          <ac:picMkLst>
            <pc:docMk/>
            <pc:sldMk cId="1234686157" sldId="1058"/>
            <ac:picMk id="14" creationId="{82C3D5F3-7D52-CFA1-3996-D825730C1487}"/>
          </ac:picMkLst>
        </pc:picChg>
      </pc:sldChg>
      <pc:sldChg chg="addSp delSp modSp add mod delAnim modAnim">
        <pc:chgData name="Georgie McGarry" userId="f4e6cd3e-4069-43c6-92f7-4611be43ac22" providerId="ADAL" clId="{FCDA38DF-DC96-491D-92E9-B2E952FCCF20}" dt="2024-04-02T16:27:31.058" v="2824" actId="20577"/>
        <pc:sldMkLst>
          <pc:docMk/>
          <pc:sldMk cId="1820228338" sldId="1059"/>
        </pc:sldMkLst>
        <pc:spChg chg="mod">
          <ac:chgData name="Georgie McGarry" userId="f4e6cd3e-4069-43c6-92f7-4611be43ac22" providerId="ADAL" clId="{FCDA38DF-DC96-491D-92E9-B2E952FCCF20}" dt="2024-04-02T15:52:20.321" v="2066" actId="20577"/>
          <ac:spMkLst>
            <pc:docMk/>
            <pc:sldMk cId="1820228338" sldId="1059"/>
            <ac:spMk id="2" creationId="{5D043763-3100-F658-C10B-7C893121A910}"/>
          </ac:spMkLst>
        </pc:spChg>
        <pc:spChg chg="mod">
          <ac:chgData name="Georgie McGarry" userId="f4e6cd3e-4069-43c6-92f7-4611be43ac22" providerId="ADAL" clId="{FCDA38DF-DC96-491D-92E9-B2E952FCCF20}" dt="2024-04-02T16:23:58.291" v="2700" actId="14100"/>
          <ac:spMkLst>
            <pc:docMk/>
            <pc:sldMk cId="1820228338" sldId="1059"/>
            <ac:spMk id="4" creationId="{9A2AA128-D40C-BA89-C993-B62683950899}"/>
          </ac:spMkLst>
        </pc:spChg>
        <pc:spChg chg="del">
          <ac:chgData name="Georgie McGarry" userId="f4e6cd3e-4069-43c6-92f7-4611be43ac22" providerId="ADAL" clId="{FCDA38DF-DC96-491D-92E9-B2E952FCCF20}" dt="2024-04-02T15:57:38.182" v="2107" actId="478"/>
          <ac:spMkLst>
            <pc:docMk/>
            <pc:sldMk cId="1820228338" sldId="1059"/>
            <ac:spMk id="5" creationId="{09AC8260-FA71-6552-B84D-4E019BE3A071}"/>
          </ac:spMkLst>
        </pc:spChg>
        <pc:spChg chg="add mod">
          <ac:chgData name="Georgie McGarry" userId="f4e6cd3e-4069-43c6-92f7-4611be43ac22" providerId="ADAL" clId="{FCDA38DF-DC96-491D-92E9-B2E952FCCF20}" dt="2024-04-02T16:27:31.058" v="2824" actId="20577"/>
          <ac:spMkLst>
            <pc:docMk/>
            <pc:sldMk cId="1820228338" sldId="1059"/>
            <ac:spMk id="6" creationId="{225CB736-365E-EF24-19A8-AB8CC9D01115}"/>
          </ac:spMkLst>
        </pc:spChg>
        <pc:spChg chg="add mod">
          <ac:chgData name="Georgie McGarry" userId="f4e6cd3e-4069-43c6-92f7-4611be43ac22" providerId="ADAL" clId="{FCDA38DF-DC96-491D-92E9-B2E952FCCF20}" dt="2024-04-02T16:27:13.121" v="2818" actId="20577"/>
          <ac:spMkLst>
            <pc:docMk/>
            <pc:sldMk cId="1820228338" sldId="1059"/>
            <ac:spMk id="7" creationId="{96D57204-6E1C-9A76-7E88-A846A39998D9}"/>
          </ac:spMkLst>
        </pc:spChg>
      </pc:sldChg>
      <pc:sldMasterChg chg="modSldLayout">
        <pc:chgData name="Georgie McGarry" userId="f4e6cd3e-4069-43c6-92f7-4611be43ac22" providerId="ADAL" clId="{FCDA38DF-DC96-491D-92E9-B2E952FCCF20}" dt="2024-04-02T13:49:26.510" v="83"/>
        <pc:sldMasterMkLst>
          <pc:docMk/>
          <pc:sldMasterMk cId="2682196288" sldId="2147484181"/>
        </pc:sldMasterMkLst>
        <pc:sldLayoutChg chg="addSp delSp modSp mod">
          <pc:chgData name="Georgie McGarry" userId="f4e6cd3e-4069-43c6-92f7-4611be43ac22" providerId="ADAL" clId="{FCDA38DF-DC96-491D-92E9-B2E952FCCF20}" dt="2024-04-02T13:49:21.878" v="81"/>
          <pc:sldLayoutMkLst>
            <pc:docMk/>
            <pc:sldMasterMk cId="2682196288" sldId="2147484181"/>
            <pc:sldLayoutMk cId="1465969047" sldId="2147484182"/>
          </pc:sldLayoutMkLst>
          <pc:spChg chg="add mod">
            <ac:chgData name="Georgie McGarry" userId="f4e6cd3e-4069-43c6-92f7-4611be43ac22" providerId="ADAL" clId="{FCDA38DF-DC96-491D-92E9-B2E952FCCF20}" dt="2024-04-02T13:49:21.878" v="81"/>
            <ac:spMkLst>
              <pc:docMk/>
              <pc:sldMasterMk cId="2682196288" sldId="2147484181"/>
              <pc:sldLayoutMk cId="1465969047" sldId="2147484182"/>
              <ac:spMk id="2" creationId="{64AD5310-C702-ECC3-8215-520D7346675F}"/>
            </ac:spMkLst>
          </pc:spChg>
          <pc:spChg chg="del mod">
            <ac:chgData name="Georgie McGarry" userId="f4e6cd3e-4069-43c6-92f7-4611be43ac22" providerId="ADAL" clId="{FCDA38DF-DC96-491D-92E9-B2E952FCCF20}" dt="2024-04-02T13:49:12.495" v="80" actId="478"/>
            <ac:spMkLst>
              <pc:docMk/>
              <pc:sldMasterMk cId="2682196288" sldId="2147484181"/>
              <pc:sldLayoutMk cId="1465969047" sldId="2147484182"/>
              <ac:spMk id="4" creationId="{9E1B09E0-3F89-F334-7967-66C5D6E4C712}"/>
            </ac:spMkLst>
          </pc:spChg>
        </pc:sldLayoutChg>
        <pc:sldLayoutChg chg="addSp delSp modSp mod">
          <pc:chgData name="Georgie McGarry" userId="f4e6cd3e-4069-43c6-92f7-4611be43ac22" providerId="ADAL" clId="{FCDA38DF-DC96-491D-92E9-B2E952FCCF20}" dt="2024-04-02T13:49:26.510" v="83"/>
          <pc:sldLayoutMkLst>
            <pc:docMk/>
            <pc:sldMasterMk cId="2682196288" sldId="2147484181"/>
            <pc:sldLayoutMk cId="893786079" sldId="2147484184"/>
          </pc:sldLayoutMkLst>
          <pc:picChg chg="add mod">
            <ac:chgData name="Georgie McGarry" userId="f4e6cd3e-4069-43c6-92f7-4611be43ac22" providerId="ADAL" clId="{FCDA38DF-DC96-491D-92E9-B2E952FCCF20}" dt="2024-04-02T13:49:26.510" v="83"/>
            <ac:picMkLst>
              <pc:docMk/>
              <pc:sldMasterMk cId="2682196288" sldId="2147484181"/>
              <pc:sldLayoutMk cId="893786079" sldId="2147484184"/>
              <ac:picMk id="5" creationId="{CB451A14-AA5A-A878-C373-EC1F3ED4868E}"/>
            </ac:picMkLst>
          </pc:picChg>
          <pc:picChg chg="del">
            <ac:chgData name="Georgie McGarry" userId="f4e6cd3e-4069-43c6-92f7-4611be43ac22" providerId="ADAL" clId="{FCDA38DF-DC96-491D-92E9-B2E952FCCF20}" dt="2024-04-02T13:49:26.368" v="82" actId="478"/>
            <ac:picMkLst>
              <pc:docMk/>
              <pc:sldMasterMk cId="2682196288" sldId="2147484181"/>
              <pc:sldLayoutMk cId="893786079" sldId="2147484184"/>
              <ac:picMk id="12" creationId="{6395D4C9-E3E3-4C41-83AD-CDC3795E4A41}"/>
            </ac:picMkLst>
          </pc:picChg>
        </pc:sldLayoutChg>
      </pc:sldMasterChg>
    </pc:docChg>
  </pc:docChgLst>
  <pc:docChgLst>
    <pc:chgData name="Georgie McGarry" userId="f4e6cd3e-4069-43c6-92f7-4611be43ac22" providerId="ADAL" clId="{D0DF195F-4769-4285-81FB-24D90D08219A}"/>
    <pc:docChg chg="undo custSel delSld modSld">
      <pc:chgData name="Georgie McGarry" userId="f4e6cd3e-4069-43c6-92f7-4611be43ac22" providerId="ADAL" clId="{D0DF195F-4769-4285-81FB-24D90D08219A}" dt="2024-04-03T08:50:52.694" v="91" actId="1076"/>
      <pc:docMkLst>
        <pc:docMk/>
      </pc:docMkLst>
      <pc:sldChg chg="del">
        <pc:chgData name="Georgie McGarry" userId="f4e6cd3e-4069-43c6-92f7-4611be43ac22" providerId="ADAL" clId="{D0DF195F-4769-4285-81FB-24D90D08219A}" dt="2024-04-03T08:43:36.581" v="0" actId="47"/>
        <pc:sldMkLst>
          <pc:docMk/>
          <pc:sldMk cId="1698660147" sldId="1056"/>
        </pc:sldMkLst>
      </pc:sldChg>
      <pc:sldChg chg="modSp mod">
        <pc:chgData name="Georgie McGarry" userId="f4e6cd3e-4069-43c6-92f7-4611be43ac22" providerId="ADAL" clId="{D0DF195F-4769-4285-81FB-24D90D08219A}" dt="2024-04-03T08:43:43.318" v="9" actId="20577"/>
        <pc:sldMkLst>
          <pc:docMk/>
          <pc:sldMk cId="1304867187" sldId="1057"/>
        </pc:sldMkLst>
        <pc:spChg chg="mod">
          <ac:chgData name="Georgie McGarry" userId="f4e6cd3e-4069-43c6-92f7-4611be43ac22" providerId="ADAL" clId="{D0DF195F-4769-4285-81FB-24D90D08219A}" dt="2024-04-03T08:43:43.318" v="9" actId="20577"/>
          <ac:spMkLst>
            <pc:docMk/>
            <pc:sldMk cId="1304867187" sldId="1057"/>
            <ac:spMk id="8" creationId="{07723598-7B1A-4C48-9AE5-0C25B166558A}"/>
          </ac:spMkLst>
        </pc:spChg>
      </pc:sldChg>
      <pc:sldChg chg="addSp delSp modSp mod">
        <pc:chgData name="Georgie McGarry" userId="f4e6cd3e-4069-43c6-92f7-4611be43ac22" providerId="ADAL" clId="{D0DF195F-4769-4285-81FB-24D90D08219A}" dt="2024-04-03T08:50:52.694" v="91" actId="1076"/>
        <pc:sldMkLst>
          <pc:docMk/>
          <pc:sldMk cId="1234686157" sldId="1058"/>
        </pc:sldMkLst>
        <pc:spChg chg="add mod">
          <ac:chgData name="Georgie McGarry" userId="f4e6cd3e-4069-43c6-92f7-4611be43ac22" providerId="ADAL" clId="{D0DF195F-4769-4285-81FB-24D90D08219A}" dt="2024-04-03T08:49:41.031" v="74" actId="20577"/>
          <ac:spMkLst>
            <pc:docMk/>
            <pc:sldMk cId="1234686157" sldId="1058"/>
            <ac:spMk id="2" creationId="{2219539F-C5B5-127B-E101-00B0FC514C2D}"/>
          </ac:spMkLst>
        </pc:spChg>
        <pc:spChg chg="add mod">
          <ac:chgData name="Georgie McGarry" userId="f4e6cd3e-4069-43c6-92f7-4611be43ac22" providerId="ADAL" clId="{D0DF195F-4769-4285-81FB-24D90D08219A}" dt="2024-04-03T08:48:58.077" v="58" actId="1076"/>
          <ac:spMkLst>
            <pc:docMk/>
            <pc:sldMk cId="1234686157" sldId="1058"/>
            <ac:spMk id="4" creationId="{47512806-C71D-375B-991D-6589D84A4369}"/>
          </ac:spMkLst>
        </pc:spChg>
        <pc:spChg chg="mod">
          <ac:chgData name="Georgie McGarry" userId="f4e6cd3e-4069-43c6-92f7-4611be43ac22" providerId="ADAL" clId="{D0DF195F-4769-4285-81FB-24D90D08219A}" dt="2024-04-03T08:50:52.694" v="91" actId="1076"/>
          <ac:spMkLst>
            <pc:docMk/>
            <pc:sldMk cId="1234686157" sldId="1058"/>
            <ac:spMk id="6" creationId="{5CD81173-91C5-4ED2-8DD6-708296794778}"/>
          </ac:spMkLst>
        </pc:spChg>
        <pc:spChg chg="add del">
          <ac:chgData name="Georgie McGarry" userId="f4e6cd3e-4069-43c6-92f7-4611be43ac22" providerId="ADAL" clId="{D0DF195F-4769-4285-81FB-24D90D08219A}" dt="2024-04-03T08:48:03.799" v="39" actId="22"/>
          <ac:spMkLst>
            <pc:docMk/>
            <pc:sldMk cId="1234686157" sldId="1058"/>
            <ac:spMk id="9" creationId="{5C8E6A98-45E5-1525-1875-32BF3E956A6A}"/>
          </ac:spMkLst>
        </pc:spChg>
        <pc:picChg chg="del mod ord">
          <ac:chgData name="Georgie McGarry" userId="f4e6cd3e-4069-43c6-92f7-4611be43ac22" providerId="ADAL" clId="{D0DF195F-4769-4285-81FB-24D90D08219A}" dt="2024-04-03T08:50:49.733" v="90" actId="478"/>
          <ac:picMkLst>
            <pc:docMk/>
            <pc:sldMk cId="1234686157" sldId="1058"/>
            <ac:picMk id="5" creationId="{08148EC2-306A-8687-0A6B-280B53C87B3D}"/>
          </ac:picMkLst>
        </pc:picChg>
        <pc:picChg chg="add mod">
          <ac:chgData name="Georgie McGarry" userId="f4e6cd3e-4069-43c6-92f7-4611be43ac22" providerId="ADAL" clId="{D0DF195F-4769-4285-81FB-24D90D08219A}" dt="2024-04-03T08:50:11.934" v="79" actId="1076"/>
          <ac:picMkLst>
            <pc:docMk/>
            <pc:sldMk cId="1234686157" sldId="1058"/>
            <ac:picMk id="11" creationId="{2E260231-574F-9CBD-18D2-B82F3EAD5F69}"/>
          </ac:picMkLst>
        </pc:picChg>
        <pc:picChg chg="add mod">
          <ac:chgData name="Georgie McGarry" userId="f4e6cd3e-4069-43c6-92f7-4611be43ac22" providerId="ADAL" clId="{D0DF195F-4769-4285-81FB-24D90D08219A}" dt="2024-04-03T08:50:42.419" v="88" actId="207"/>
          <ac:picMkLst>
            <pc:docMk/>
            <pc:sldMk cId="1234686157" sldId="1058"/>
            <ac:picMk id="13" creationId="{83A67E99-E71C-DB60-DA0C-8CA3FB62654F}"/>
          </ac:picMkLst>
        </pc:picChg>
        <pc:picChg chg="mod">
          <ac:chgData name="Georgie McGarry" userId="f4e6cd3e-4069-43c6-92f7-4611be43ac22" providerId="ADAL" clId="{D0DF195F-4769-4285-81FB-24D90D08219A}" dt="2024-04-03T08:50:44.421" v="89" actId="1076"/>
          <ac:picMkLst>
            <pc:docMk/>
            <pc:sldMk cId="1234686157" sldId="1058"/>
            <ac:picMk id="14" creationId="{82C3D5F3-7D52-CFA1-3996-D825730C14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12BDD-E4D9-4B85-BF0D-AB7055770B9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F7849-88CB-4F78-B7C0-A626B430B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80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F7849-88CB-4F78-B7C0-A626B430BA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38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766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to insert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35EB2-B4F8-4530-BBAF-AA1F436AFA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42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1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78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to insert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35EB2-B4F8-4530-BBAF-AA1F436AFA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325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0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97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to insert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35EB2-B4F8-4530-BBAF-AA1F436AFA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87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016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7849-88CB-4F78-B7C0-A626B430BA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55F9DB3-98CA-FAAA-FBCE-ECABD7D65B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" y="498952"/>
            <a:ext cx="11345945" cy="1657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CDC3D-0120-F125-2771-FADB9B4342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" y="5027607"/>
            <a:ext cx="8817892" cy="1019137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0525CD5-AEFA-52D2-E6EF-E6A6FAA3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310-C702-ECC3-8215-520D734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98143"/>
            <a:ext cx="9597486" cy="2164332"/>
          </a:xfrm>
        </p:spPr>
        <p:txBody>
          <a:bodyPr anchor="ctr"/>
          <a:lstStyle>
            <a:lvl1pPr>
              <a:defRPr sz="6000" b="1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969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65D98-2C66-791A-E572-8B2C0F738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120381"/>
            <a:ext cx="3929061" cy="92986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3A95E2-8006-28BC-55A1-B31B4785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0382"/>
            <a:ext cx="3929061" cy="937018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816CCB-43D4-B4BD-5E6D-07BCFD04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73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E2258-C22F-C16B-EA02-8A097E32A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3" y="509194"/>
            <a:ext cx="9381909" cy="1037421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0178" y="1783927"/>
            <a:ext cx="8547339" cy="4351338"/>
          </a:xfrm>
        </p:spPr>
        <p:txBody>
          <a:bodyPr vert="eaVert"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174BD6-41D3-7D76-D696-A1FAB3C8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47" y="615200"/>
            <a:ext cx="8926902" cy="85982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B8815-A27A-63F7-763C-2D59D836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844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F63C4-DB01-D4F3-D033-F744AD272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9457" y="2350388"/>
            <a:ext cx="5545021" cy="1574496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4720" y="365124"/>
            <a:ext cx="1574495" cy="5654675"/>
          </a:xfrm>
        </p:spPr>
        <p:txBody>
          <a:bodyPr vert="eaVert"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569830F-78B9-8646-F2B3-0B507957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93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6A6A8-F2BB-D86D-F1D9-4C268837B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3" y="509194"/>
            <a:ext cx="9381909" cy="10374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7" y="615200"/>
            <a:ext cx="8926902" cy="85982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1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7D77A-6F63-AF17-A5AF-CBB6A1D649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3" y="509194"/>
            <a:ext cx="9381909" cy="10374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0D7F20-52A0-07F0-98D1-7384FD96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47" y="615200"/>
            <a:ext cx="8926902" cy="85982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09E9044-E644-60A0-2ABC-3AA2AEA1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398143"/>
            <a:ext cx="9597486" cy="2164332"/>
          </a:xfrm>
        </p:spPr>
        <p:txBody>
          <a:bodyPr anchor="ctr"/>
          <a:lstStyle>
            <a:lvl1pPr>
              <a:defRPr sz="6000" b="1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D0E64F0-F8C6-09F0-0E19-4E2905DE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B451A14-AA5A-A878-C373-EC1F3ED48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" y="498952"/>
            <a:ext cx="11345945" cy="1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DD8EE-328E-29E8-E24D-24B9D9EB7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3" y="509194"/>
            <a:ext cx="9381909" cy="10374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03143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0932" y="1825625"/>
            <a:ext cx="4303143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CB3393-3573-BCBE-2B0E-E6E46DB0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47" y="615200"/>
            <a:ext cx="8926902" cy="85982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C30B03B-7AE0-7B43-25A5-54FDCFD4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291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442293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442293" cy="3684588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C07F4-9760-AB9E-7BAF-BB47F77E6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3" y="509194"/>
            <a:ext cx="9381909" cy="103742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328" y="1681163"/>
            <a:ext cx="446417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328" y="2505075"/>
            <a:ext cx="4464170" cy="3684588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CFA880-5CD9-F8AE-0083-739DE78F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47" y="615200"/>
            <a:ext cx="8926902" cy="85982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748E8DC-122C-7C4A-983A-83D787E6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966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71B51-5BE8-24DE-03CA-75AED869F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3" y="509194"/>
            <a:ext cx="9381909" cy="10374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751FE7-0C05-785D-2907-1A6A2257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47" y="615200"/>
            <a:ext cx="8926902" cy="85982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63605C9-7934-B01F-0E23-C54C7EE2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07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6A28733-183A-4A0D-BEC3-458DC6526407}"/>
              </a:ext>
            </a:extLst>
          </p:cNvPr>
          <p:cNvSpPr/>
          <p:nvPr userDrawn="1"/>
        </p:nvSpPr>
        <p:spPr>
          <a:xfrm>
            <a:off x="278831" y="4665644"/>
            <a:ext cx="1591060" cy="1591060"/>
          </a:xfrm>
          <a:prstGeom prst="ellipse">
            <a:avLst/>
          </a:prstGeom>
          <a:solidFill>
            <a:srgbClr val="B5347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6D1DA8-AC0C-47FD-BEAE-24C06245D1BC}"/>
              </a:ext>
            </a:extLst>
          </p:cNvPr>
          <p:cNvSpPr/>
          <p:nvPr userDrawn="1"/>
        </p:nvSpPr>
        <p:spPr>
          <a:xfrm>
            <a:off x="278831" y="4042500"/>
            <a:ext cx="397533" cy="397533"/>
          </a:xfrm>
          <a:prstGeom prst="ellipse">
            <a:avLst/>
          </a:prstGeom>
          <a:solidFill>
            <a:srgbClr val="1289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302FB2-BB54-4A76-A988-B6FAABE3938E}"/>
              </a:ext>
            </a:extLst>
          </p:cNvPr>
          <p:cNvSpPr/>
          <p:nvPr userDrawn="1"/>
        </p:nvSpPr>
        <p:spPr>
          <a:xfrm>
            <a:off x="1574610" y="5354275"/>
            <a:ext cx="854650" cy="854650"/>
          </a:xfrm>
          <a:prstGeom prst="ellipse">
            <a:avLst/>
          </a:prstGeom>
          <a:solidFill>
            <a:srgbClr val="F79F1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8D717A5-C0B2-37A5-79B5-A8D61BD9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883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212CB6-2F86-C31D-4B41-5345BC1A1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120381"/>
            <a:ext cx="3929061" cy="9298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5487687" cy="4873625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3200">
                <a:latin typeface="+mj-lt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 sz="2800">
                <a:latin typeface="+mj-lt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 sz="2400">
                <a:latin typeface="+mj-lt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 sz="2000">
                <a:latin typeface="+mj-lt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120382"/>
            <a:ext cx="3932237" cy="937018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887A3-A177-CD70-DD90-B66DB48C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69" y="642854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7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4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BD75C19-2995-448E-B6BE-745C9802F51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colorful circles and lines&#10;&#10;Description automatically generated with medium confidence">
            <a:extLst>
              <a:ext uri="{FF2B5EF4-FFF2-40B4-BE49-F238E27FC236}">
                <a16:creationId xmlns:a16="http://schemas.microsoft.com/office/drawing/2014/main" id="{0C69AA66-B1C6-9056-1ECA-69012404E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 b="37017"/>
          <a:stretch/>
        </p:blipFill>
        <p:spPr>
          <a:xfrm>
            <a:off x="9531091" y="4041741"/>
            <a:ext cx="2660909" cy="28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93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 txBox="1">
            <a:spLocks/>
          </p:cNvSpPr>
          <p:nvPr/>
        </p:nvSpPr>
        <p:spPr>
          <a:xfrm>
            <a:off x="7924800" y="64285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D3E95A0-CE84-C59D-3DA9-DD39247E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99A88-CE95-5A2E-B5A7-773A5AA0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79" y="2256818"/>
            <a:ext cx="9115006" cy="2441642"/>
          </a:xfrm>
        </p:spPr>
        <p:txBody>
          <a:bodyPr>
            <a:normAutofit/>
          </a:bodyPr>
          <a:lstStyle/>
          <a:p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Cycle 1: Tutorial</a:t>
            </a:r>
            <a:b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2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Month Year</a:t>
            </a:r>
            <a:br>
              <a:rPr lang="en-GB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n-GB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Mentor Name 1			Mentor Name 2</a:t>
            </a:r>
          </a:p>
        </p:txBody>
      </p:sp>
    </p:spTree>
    <p:extLst>
      <p:ext uri="{BB962C8B-B14F-4D97-AF65-F5344CB8AC3E}">
        <p14:creationId xmlns:p14="http://schemas.microsoft.com/office/powerpoint/2010/main" val="63569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15751" y="2073172"/>
            <a:ext cx="7384866" cy="31688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skills are you practising when you are solving Fermi questions that will help you as a scientist?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Physics Skills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10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Graphic 6" descr="Artificial Intelligence with solid fill">
            <a:extLst>
              <a:ext uri="{FF2B5EF4-FFF2-40B4-BE49-F238E27FC236}">
                <a16:creationId xmlns:a16="http://schemas.microsoft.com/office/drawing/2014/main" id="{51223AB3-3B84-01C9-AECB-3078AB2C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246" y="1749447"/>
            <a:ext cx="1561849" cy="1561849"/>
          </a:xfrm>
          <a:prstGeom prst="rect">
            <a:avLst/>
          </a:prstGeom>
        </p:spPr>
      </p:pic>
      <p:pic>
        <p:nvPicPr>
          <p:cNvPr id="10" name="Graphic 9" descr="Left Brain with solid fill">
            <a:extLst>
              <a:ext uri="{FF2B5EF4-FFF2-40B4-BE49-F238E27FC236}">
                <a16:creationId xmlns:a16="http://schemas.microsoft.com/office/drawing/2014/main" id="{05F35858-0013-647F-6E92-B8137DA3A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113688">
            <a:off x="347220" y="4105074"/>
            <a:ext cx="1420807" cy="1420807"/>
          </a:xfrm>
          <a:prstGeom prst="rect">
            <a:avLst/>
          </a:prstGeom>
        </p:spPr>
      </p:pic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5C92CC43-D286-D0F0-5755-4003234FB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88427" flipH="1">
            <a:off x="9992634" y="2327527"/>
            <a:ext cx="1562803" cy="1562803"/>
          </a:xfrm>
          <a:prstGeom prst="rect">
            <a:avLst/>
          </a:prstGeom>
        </p:spPr>
      </p:pic>
      <p:pic>
        <p:nvPicPr>
          <p:cNvPr id="14" name="Graphic 13" descr="Scientific Thought with solid fill">
            <a:extLst>
              <a:ext uri="{FF2B5EF4-FFF2-40B4-BE49-F238E27FC236}">
                <a16:creationId xmlns:a16="http://schemas.microsoft.com/office/drawing/2014/main" id="{86333042-BED0-5B91-AE36-003432124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455667" y="464425"/>
            <a:ext cx="1371869" cy="13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BCF70B-87CC-45CC-BE1F-1FA5F4F7A486}"/>
              </a:ext>
            </a:extLst>
          </p:cNvPr>
          <p:cNvSpPr txBox="1">
            <a:spLocks/>
          </p:cNvSpPr>
          <p:nvPr/>
        </p:nvSpPr>
        <p:spPr>
          <a:xfrm>
            <a:off x="2153920" y="1212758"/>
            <a:ext cx="3579317" cy="1365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More Fermi Problems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5FF158-5C5D-424A-9B6A-790C9027CAC0}"/>
              </a:ext>
            </a:extLst>
          </p:cNvPr>
          <p:cNvSpPr/>
          <p:nvPr/>
        </p:nvSpPr>
        <p:spPr>
          <a:xfrm>
            <a:off x="5733237" y="1240644"/>
            <a:ext cx="2681327" cy="2595353"/>
          </a:xfrm>
          <a:prstGeom prst="ellipse">
            <a:avLst/>
          </a:prstGeom>
          <a:solidFill>
            <a:srgbClr val="F79F1F"/>
          </a:solidFill>
          <a:ln>
            <a:solidFill>
              <a:srgbClr val="F79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4027B3-DB9F-4CEA-8259-B9DF8D4110C3}"/>
              </a:ext>
            </a:extLst>
          </p:cNvPr>
          <p:cNvSpPr/>
          <p:nvPr/>
        </p:nvSpPr>
        <p:spPr>
          <a:xfrm>
            <a:off x="3875493" y="2538320"/>
            <a:ext cx="1833234" cy="1833234"/>
          </a:xfrm>
          <a:prstGeom prst="ellipse">
            <a:avLst/>
          </a:prstGeom>
          <a:solidFill>
            <a:srgbClr val="B53471"/>
          </a:solidFill>
          <a:ln>
            <a:solidFill>
              <a:srgbClr val="B53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4BCB1F-DC77-47B6-82B5-3F717B02BF7B}"/>
              </a:ext>
            </a:extLst>
          </p:cNvPr>
          <p:cNvSpPr/>
          <p:nvPr/>
        </p:nvSpPr>
        <p:spPr>
          <a:xfrm>
            <a:off x="5345345" y="3863883"/>
            <a:ext cx="1728555" cy="1728555"/>
          </a:xfrm>
          <a:prstGeom prst="ellipse">
            <a:avLst/>
          </a:prstGeom>
          <a:solidFill>
            <a:srgbClr val="1289A7"/>
          </a:solidFill>
          <a:ln>
            <a:solidFill>
              <a:srgbClr val="1289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7BFD679-E1BD-D4C4-690F-33D2C96F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11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0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177" y="1923083"/>
            <a:ext cx="9104286" cy="209113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sz="6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much energy is needed to heat up a bath?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sz="4000" dirty="0"/>
              <a:t>Let’s try another Fermi problem…</a:t>
            </a:r>
            <a:endParaRPr lang="en-GB" sz="4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12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Graphic 3" descr="Rubber duck with solid fill">
            <a:extLst>
              <a:ext uri="{FF2B5EF4-FFF2-40B4-BE49-F238E27FC236}">
                <a16:creationId xmlns:a16="http://schemas.microsoft.com/office/drawing/2014/main" id="{D77CBFD5-23AF-7307-69D7-2CD47F6D4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398" y="4503610"/>
            <a:ext cx="1374503" cy="1374503"/>
          </a:xfrm>
          <a:prstGeom prst="rect">
            <a:avLst/>
          </a:prstGeom>
        </p:spPr>
      </p:pic>
      <p:pic>
        <p:nvPicPr>
          <p:cNvPr id="7" name="Graphic 6" descr="Soap with solid fill">
            <a:extLst>
              <a:ext uri="{FF2B5EF4-FFF2-40B4-BE49-F238E27FC236}">
                <a16:creationId xmlns:a16="http://schemas.microsoft.com/office/drawing/2014/main" id="{A2599C07-72B2-04A6-5334-12B252470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53100">
            <a:off x="9673521" y="1483545"/>
            <a:ext cx="2155767" cy="2155767"/>
          </a:xfrm>
          <a:prstGeom prst="rect">
            <a:avLst/>
          </a:prstGeom>
        </p:spPr>
      </p:pic>
      <p:pic>
        <p:nvPicPr>
          <p:cNvPr id="9" name="Graphic 8" descr="Rubber duck with solid fill">
            <a:extLst>
              <a:ext uri="{FF2B5EF4-FFF2-40B4-BE49-F238E27FC236}">
                <a16:creationId xmlns:a16="http://schemas.microsoft.com/office/drawing/2014/main" id="{ADE38140-28FB-7F68-9BFA-9186F630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14" y="4503610"/>
            <a:ext cx="1374503" cy="1374503"/>
          </a:xfrm>
          <a:prstGeom prst="rect">
            <a:avLst/>
          </a:prstGeom>
        </p:spPr>
      </p:pic>
      <p:pic>
        <p:nvPicPr>
          <p:cNvPr id="11" name="Graphic 10" descr="Rubber duck with solid fill">
            <a:extLst>
              <a:ext uri="{FF2B5EF4-FFF2-40B4-BE49-F238E27FC236}">
                <a16:creationId xmlns:a16="http://schemas.microsoft.com/office/drawing/2014/main" id="{A525C50C-AEAA-DD7E-3F70-9C43D8154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0639" y="4503609"/>
            <a:ext cx="1374503" cy="1374503"/>
          </a:xfrm>
          <a:prstGeom prst="rect">
            <a:avLst/>
          </a:prstGeom>
        </p:spPr>
      </p:pic>
      <p:pic>
        <p:nvPicPr>
          <p:cNvPr id="12" name="Graphic 11" descr="Rubber duck with solid fill">
            <a:extLst>
              <a:ext uri="{FF2B5EF4-FFF2-40B4-BE49-F238E27FC236}">
                <a16:creationId xmlns:a16="http://schemas.microsoft.com/office/drawing/2014/main" id="{B93409E9-5AA5-35C2-92AC-03D5ED0EC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4655" y="4503609"/>
            <a:ext cx="1374503" cy="1374503"/>
          </a:xfrm>
          <a:prstGeom prst="rect">
            <a:avLst/>
          </a:prstGeom>
        </p:spPr>
      </p:pic>
      <p:pic>
        <p:nvPicPr>
          <p:cNvPr id="13" name="Graphic 12" descr="Rubber duck with solid fill">
            <a:extLst>
              <a:ext uri="{FF2B5EF4-FFF2-40B4-BE49-F238E27FC236}">
                <a16:creationId xmlns:a16="http://schemas.microsoft.com/office/drawing/2014/main" id="{63F0B337-0094-3BE2-1A17-FEE2C4E68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992" y="4503609"/>
            <a:ext cx="1374503" cy="13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A184D6B-1C1D-C3DF-FF40-9D19A972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13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D043763-3100-F658-C10B-7C893121A910}"/>
              </a:ext>
            </a:extLst>
          </p:cNvPr>
          <p:cNvSpPr txBox="1">
            <a:spLocks/>
          </p:cNvSpPr>
          <p:nvPr/>
        </p:nvSpPr>
        <p:spPr>
          <a:xfrm>
            <a:off x="152400" y="153719"/>
            <a:ext cx="11524488" cy="5809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289A7"/>
              </a:buClr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much energy is needed to heat up a bath?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A2AA128-D40C-BA89-C993-B62683950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486" y="849117"/>
                <a:ext cx="9368930" cy="81509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Which equations do I need?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Energy equation: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nergy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mass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specific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heat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capacity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temperature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change</m:t>
                    </m:r>
                  </m:oMath>
                </a14:m>
                <a:endParaRPr lang="en-GB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A2AA128-D40C-BA89-C993-B62683950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6" y="849117"/>
                <a:ext cx="9368930" cy="815091"/>
              </a:xfrm>
              <a:prstGeom prst="rect">
                <a:avLst/>
              </a:prstGeom>
              <a:blipFill>
                <a:blip r:embed="rId3"/>
                <a:stretch>
                  <a:fillRect l="-520" t="-37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25CB736-365E-EF24-19A8-AB8CC9D011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587" y="3468298"/>
                <a:ext cx="10060826" cy="58095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GB" sz="3200" smtClean="0">
                          <a:latin typeface="Cambria Math" panose="02040503050406030204" pitchFamily="18" charset="0"/>
                        </a:rPr>
                        <m:t> ≈100 </m:t>
                      </m:r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GB" sz="3200" smtClean="0">
                          <a:latin typeface="Cambria Math" panose="02040503050406030204" pitchFamily="18" charset="0"/>
                        </a:rPr>
                        <m:t> ×18 </m:t>
                      </m:r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GB" sz="3200" smtClean="0">
                          <a:latin typeface="Cambria Math" panose="02040503050406030204" pitchFamily="18" charset="0"/>
                        </a:rPr>
                        <m:t> × 4000 </m:t>
                      </m:r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GB" sz="320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GB" sz="320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GB" sz="3200" smtClean="0">
                          <a:latin typeface="Cambria Math" panose="02040503050406030204" pitchFamily="18" charset="0"/>
                        </a:rPr>
                        <m:t>=8 000 000 </m:t>
                      </m:r>
                      <m:r>
                        <m:rPr>
                          <m:sty m:val="p"/>
                        </m:rPr>
                        <a:rPr lang="en-GB" sz="320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25CB736-365E-EF24-19A8-AB8CC9D01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587" y="3468298"/>
                <a:ext cx="10060826" cy="5809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6D57204-6E1C-9A76-7E88-A846A39998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486" y="1805918"/>
                <a:ext cx="9368930" cy="162308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Which estimations do I need?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Specific heat capacity of water: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4,200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J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volume inside a bath: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GB" sz="1600" b="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Room temperature: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22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1600" dirty="0">
                  <a:ea typeface="Cambria Math" panose="02040503050406030204" pitchFamily="18" charset="0"/>
                </a:endParaRP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Temperature change: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℃−22℃=18℃=18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6D57204-6E1C-9A76-7E88-A846A3999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6" y="1805918"/>
                <a:ext cx="9368930" cy="1623082"/>
              </a:xfrm>
              <a:prstGeom prst="rect">
                <a:avLst/>
              </a:prstGeom>
              <a:blipFill>
                <a:blip r:embed="rId5"/>
                <a:stretch>
                  <a:fillRect l="-520" t="-18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02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917" y="1803942"/>
            <a:ext cx="3749040" cy="18157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Has humanity produced enough paint to cover the entire land area of the Earth?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sz="4000" dirty="0"/>
              <a:t>Let’s try some more Fermi problems…</a:t>
            </a:r>
            <a:endParaRPr lang="en-GB" sz="4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14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Graphic 13" descr="Paint with solid fill">
            <a:extLst>
              <a:ext uri="{FF2B5EF4-FFF2-40B4-BE49-F238E27FC236}">
                <a16:creationId xmlns:a16="http://schemas.microsoft.com/office/drawing/2014/main" id="{82C3D5F3-7D52-CFA1-3996-D825730C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32456">
            <a:off x="3562615" y="3138540"/>
            <a:ext cx="1264685" cy="1264685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219539F-C5B5-127B-E101-00B0FC514C2D}"/>
              </a:ext>
            </a:extLst>
          </p:cNvPr>
          <p:cNvSpPr txBox="1">
            <a:spLocks/>
          </p:cNvSpPr>
          <p:nvPr/>
        </p:nvSpPr>
        <p:spPr>
          <a:xfrm>
            <a:off x="5092627" y="1619570"/>
            <a:ext cx="6733032" cy="2749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1289A7"/>
              </a:buClr>
              <a:buFont typeface="Arial" panose="020B0604020202020204" pitchFamily="34" charset="0"/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Suppose you were to print, in 12-point text, the number 1 using a common cheap ink-jet printer. How many molecules of the ink would be used? At what numerical value would the number printed approximately equal the number of ink molecules used?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7512806-C71D-375B-991D-6589D84A4369}"/>
              </a:ext>
            </a:extLst>
          </p:cNvPr>
          <p:cNvSpPr txBox="1">
            <a:spLocks/>
          </p:cNvSpPr>
          <p:nvPr/>
        </p:nvSpPr>
        <p:spPr>
          <a:xfrm>
            <a:off x="1807023" y="4686126"/>
            <a:ext cx="6908151" cy="1476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1289A7"/>
              </a:buClr>
              <a:buFont typeface="Arial" panose="020B0604020202020204" pitchFamily="34" charset="0"/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If our Twitter timelines (tweets by the people we follow) actually extended off the screen in both directions, how tall would they be?</a:t>
            </a:r>
          </a:p>
        </p:txBody>
      </p:sp>
      <p:pic>
        <p:nvPicPr>
          <p:cNvPr id="11" name="Graphic 10" descr="Printer with solid fill">
            <a:extLst>
              <a:ext uri="{FF2B5EF4-FFF2-40B4-BE49-F238E27FC236}">
                <a16:creationId xmlns:a16="http://schemas.microsoft.com/office/drawing/2014/main" id="{2E260231-574F-9CBD-18D2-B82F3EAD5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51704">
            <a:off x="10466831" y="228599"/>
            <a:ext cx="1482345" cy="1482345"/>
          </a:xfrm>
          <a:prstGeom prst="rect">
            <a:avLst/>
          </a:prstGeom>
        </p:spPr>
      </p:pic>
      <p:pic>
        <p:nvPicPr>
          <p:cNvPr id="13" name="Graphic 12" descr="Online Network with solid fill">
            <a:extLst>
              <a:ext uri="{FF2B5EF4-FFF2-40B4-BE49-F238E27FC236}">
                <a16:creationId xmlns:a16="http://schemas.microsoft.com/office/drawing/2014/main" id="{83A67E99-E71C-DB60-DA0C-8CA3FB626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998845">
            <a:off x="510205" y="4644769"/>
            <a:ext cx="1457795" cy="14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circles and lines&#10;&#10;Description automatically generated with medium confidence">
            <a:extLst>
              <a:ext uri="{FF2B5EF4-FFF2-40B4-BE49-F238E27FC236}">
                <a16:creationId xmlns:a16="http://schemas.microsoft.com/office/drawing/2014/main" id="{224DA179-3029-815A-23E2-545BACD51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78" y="2723400"/>
            <a:ext cx="786393" cy="705600"/>
          </a:xfrm>
          <a:prstGeom prst="rect">
            <a:avLst/>
          </a:prstGeom>
        </p:spPr>
      </p:pic>
      <p:pic>
        <p:nvPicPr>
          <p:cNvPr id="4" name="Picture 3" descr="A colorful circles and lines&#10;&#10;Description automatically generated with medium confidence">
            <a:extLst>
              <a:ext uri="{FF2B5EF4-FFF2-40B4-BE49-F238E27FC236}">
                <a16:creationId xmlns:a16="http://schemas.microsoft.com/office/drawing/2014/main" id="{D162BD80-4346-3DD5-C680-F07A0F91D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29" y="2731953"/>
            <a:ext cx="786393" cy="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37788" y="2386920"/>
            <a:ext cx="4916424" cy="1325563"/>
          </a:xfrm>
        </p:spPr>
        <p:txBody>
          <a:bodyPr>
            <a:normAutofit/>
          </a:bodyPr>
          <a:lstStyle/>
          <a:p>
            <a:pPr algn="ctr"/>
            <a:r>
              <a:rPr lang="en-GB" sz="7200">
                <a:latin typeface="Segoe UI Light" panose="020B0502040204020203" pitchFamily="34" charset="0"/>
                <a:cs typeface="Segoe UI Light" panose="020B0502040204020203" pitchFamily="34" charset="0"/>
              </a:rPr>
              <a:t>Questions?</a:t>
            </a:r>
          </a:p>
        </p:txBody>
      </p:sp>
      <p:sp>
        <p:nvSpPr>
          <p:cNvPr id="8" name="Oval 7"/>
          <p:cNvSpPr/>
          <p:nvPr/>
        </p:nvSpPr>
        <p:spPr>
          <a:xfrm>
            <a:off x="11099723" y="3586817"/>
            <a:ext cx="477937" cy="477937"/>
          </a:xfrm>
          <a:prstGeom prst="ellipse">
            <a:avLst/>
          </a:prstGeom>
          <a:solidFill>
            <a:srgbClr val="ED4C6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75138" y="4278850"/>
            <a:ext cx="1638688" cy="1638688"/>
          </a:xfrm>
          <a:prstGeom prst="ellipse">
            <a:avLst/>
          </a:prstGeom>
          <a:solidFill>
            <a:srgbClr val="12CB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454672" y="5120197"/>
            <a:ext cx="924742" cy="924742"/>
          </a:xfrm>
          <a:prstGeom prst="ellipse">
            <a:avLst/>
          </a:prstGeom>
          <a:solidFill>
            <a:srgbClr val="FFC31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D5A0BB5-4E7A-F799-1E2F-537D7392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15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BCF70B-87CC-45CC-BE1F-1FA5F4F7A486}"/>
              </a:ext>
            </a:extLst>
          </p:cNvPr>
          <p:cNvSpPr txBox="1">
            <a:spLocks/>
          </p:cNvSpPr>
          <p:nvPr/>
        </p:nvSpPr>
        <p:spPr>
          <a:xfrm>
            <a:off x="2153920" y="1212758"/>
            <a:ext cx="3579317" cy="1365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Self-study Review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5FF158-5C5D-424A-9B6A-790C9027CAC0}"/>
              </a:ext>
            </a:extLst>
          </p:cNvPr>
          <p:cNvSpPr/>
          <p:nvPr/>
        </p:nvSpPr>
        <p:spPr>
          <a:xfrm>
            <a:off x="5733237" y="1240644"/>
            <a:ext cx="2681327" cy="2595353"/>
          </a:xfrm>
          <a:prstGeom prst="ellipse">
            <a:avLst/>
          </a:prstGeom>
          <a:solidFill>
            <a:srgbClr val="F79F1F"/>
          </a:solidFill>
          <a:ln>
            <a:solidFill>
              <a:srgbClr val="F79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4027B3-DB9F-4CEA-8259-B9DF8D4110C3}"/>
              </a:ext>
            </a:extLst>
          </p:cNvPr>
          <p:cNvSpPr/>
          <p:nvPr/>
        </p:nvSpPr>
        <p:spPr>
          <a:xfrm>
            <a:off x="3875493" y="2538320"/>
            <a:ext cx="1833234" cy="1833234"/>
          </a:xfrm>
          <a:prstGeom prst="ellipse">
            <a:avLst/>
          </a:prstGeom>
          <a:solidFill>
            <a:srgbClr val="B53471"/>
          </a:solidFill>
          <a:ln>
            <a:solidFill>
              <a:srgbClr val="B53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4BCB1F-DC77-47B6-82B5-3F717B02BF7B}"/>
              </a:ext>
            </a:extLst>
          </p:cNvPr>
          <p:cNvSpPr/>
          <p:nvPr/>
        </p:nvSpPr>
        <p:spPr>
          <a:xfrm>
            <a:off x="5345345" y="3863883"/>
            <a:ext cx="1728555" cy="1728555"/>
          </a:xfrm>
          <a:prstGeom prst="ellipse">
            <a:avLst/>
          </a:prstGeom>
          <a:solidFill>
            <a:srgbClr val="1289A7"/>
          </a:solidFill>
          <a:ln>
            <a:solidFill>
              <a:srgbClr val="1289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7BFD679-E1BD-D4C4-690F-33D2C96F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2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330" y="1758491"/>
            <a:ext cx="4302129" cy="14959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1. How many Shreddies has the average 17-year-old eaten?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Fermi Problems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3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66F8150-E783-2767-9C69-29E84025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1803" y="1537451"/>
            <a:ext cx="3161490" cy="2289599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631266-B288-ED96-8F2D-2CF0F63478A5}"/>
              </a:ext>
            </a:extLst>
          </p:cNvPr>
          <p:cNvSpPr txBox="1">
            <a:spLocks/>
          </p:cNvSpPr>
          <p:nvPr/>
        </p:nvSpPr>
        <p:spPr>
          <a:xfrm>
            <a:off x="396332" y="3921983"/>
            <a:ext cx="3561946" cy="206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289A7"/>
              </a:buClr>
              <a:buFont typeface="Arial" panose="020B0604020202020204" pitchFamily="34" charset="0"/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2. How many pound coins can you fit in an average backpack?</a:t>
            </a:r>
          </a:p>
        </p:txBody>
      </p:sp>
      <p:pic>
        <p:nvPicPr>
          <p:cNvPr id="14" name="Picture 13" descr="Stacks of gold coins">
            <a:extLst>
              <a:ext uri="{FF2B5EF4-FFF2-40B4-BE49-F238E27FC236}">
                <a16:creationId xmlns:a16="http://schemas.microsoft.com/office/drawing/2014/main" id="{21F81276-AFE4-5DFA-2144-99932C82F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t="15018" r="11927"/>
          <a:stretch/>
        </p:blipFill>
        <p:spPr>
          <a:xfrm>
            <a:off x="7204110" y="4005933"/>
            <a:ext cx="2461098" cy="1892627"/>
          </a:xfrm>
          <a:prstGeom prst="rect">
            <a:avLst/>
          </a:prstGeom>
        </p:spPr>
      </p:pic>
      <p:pic>
        <p:nvPicPr>
          <p:cNvPr id="16" name="Picture 15" descr="Person standing on concrete stairs, wearing jeans and sneakers, holding strap of backpack with notebooks and tablet">
            <a:extLst>
              <a:ext uri="{FF2B5EF4-FFF2-40B4-BE49-F238E27FC236}">
                <a16:creationId xmlns:a16="http://schemas.microsoft.com/office/drawing/2014/main" id="{D01339B1-CC4A-3885-2C38-3C6D71B52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60" y="4025744"/>
            <a:ext cx="3029355" cy="20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A184D6B-1C1D-C3DF-FF40-9D19A972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4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D043763-3100-F658-C10B-7C893121A910}"/>
              </a:ext>
            </a:extLst>
          </p:cNvPr>
          <p:cNvSpPr txBox="1">
            <a:spLocks/>
          </p:cNvSpPr>
          <p:nvPr/>
        </p:nvSpPr>
        <p:spPr>
          <a:xfrm>
            <a:off x="152400" y="153719"/>
            <a:ext cx="8773609" cy="61476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289A7"/>
              </a:buClr>
              <a:buFont typeface="Arial" panose="020B0604020202020204" pitchFamily="34" charset="0"/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1. How many Shreddies has the average 17-year-old eaten?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A2AA128-D40C-BA89-C993-B62683950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486" y="849117"/>
                <a:ext cx="7609002" cy="206987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How many Shreddies in a bowl?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size of a Shreddie: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× 2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× 0.5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size of a full bowl: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× 12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× 5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≈700 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fraction of bowl that are Shreddies (compared to gaps between):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0.25 </m:t>
                    </m:r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Calculation: 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		Number of Shreddies in a bowl: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700</m:t>
                        </m:r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600" i="1">
                        <a:latin typeface="Cambria Math" panose="02040503050406030204" pitchFamily="18" charset="0"/>
                      </a:rPr>
                      <m:t>×0.25 ≈90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Shreddies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bowl</m:t>
                        </m:r>
                      </m:den>
                    </m:f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A2AA128-D40C-BA89-C993-B62683950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6" y="849117"/>
                <a:ext cx="7609002" cy="2069872"/>
              </a:xfrm>
              <a:prstGeom prst="rect">
                <a:avLst/>
              </a:prstGeom>
              <a:blipFill>
                <a:blip r:embed="rId3"/>
                <a:stretch>
                  <a:fillRect l="-641" t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9AC8260-FA71-6552-B84D-4E019BE3A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329" y="2934401"/>
                <a:ext cx="9872455" cy="130017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How many bowls does a person eat in a year?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There are about 20 different types of cereal in a supermarket, so assume that 1/20 breakfasts are Shreddies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Calculation:</a:t>
                </a:r>
              </a:p>
              <a:p>
                <a:pPr marL="457200" lvl="1" indent="0">
                  <a:buClr>
                    <a:srgbClr val="1289A7"/>
                  </a:buClr>
                  <a:buNone/>
                </a:pPr>
                <a:r>
                  <a:rPr lang="en-GB" sz="1600" dirty="0"/>
                  <a:t>		Bowls of Shreddies consumed on average: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365 × 0.05≈20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bowl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9AC8260-FA71-6552-B84D-4E019BE3A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29" y="2934401"/>
                <a:ext cx="9872455" cy="1300179"/>
              </a:xfrm>
              <a:prstGeom prst="rect">
                <a:avLst/>
              </a:prstGeom>
              <a:blipFill>
                <a:blip r:embed="rId4"/>
                <a:stretch>
                  <a:fillRect l="-556" t="-2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8753886-A1FB-5BE6-CFF4-7B734A6A33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1368" y="4493011"/>
                <a:ext cx="7982713" cy="142443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How many Shreddies does a person eat in 17 years?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Calculation: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		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20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bowls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  <m:r>
                      <a:rPr lang="en-GB" sz="2000" i="1">
                        <a:latin typeface="Cambria Math" panose="02040503050406030204" pitchFamily="18" charset="0"/>
                      </a:rPr>
                      <m:t> × 90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Shreddies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bowl</m:t>
                        </m:r>
                      </m:den>
                    </m:f>
                    <m:r>
                      <a:rPr lang="en-GB" sz="200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17 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years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 ≈30 000 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Shreddies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8753886-A1FB-5BE6-CFF4-7B734A6A3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368" y="4493011"/>
                <a:ext cx="7982713" cy="1424432"/>
              </a:xfrm>
              <a:prstGeom prst="rect">
                <a:avLst/>
              </a:prstGeom>
              <a:blipFill>
                <a:blip r:embed="rId5"/>
                <a:stretch>
                  <a:fillRect l="-688" t="-21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9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3887" y="2164613"/>
            <a:ext cx="5327814" cy="163393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assumptions have you made?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 Shreddies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5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Graphic 4" descr="Playbook with solid fill">
            <a:extLst>
              <a:ext uri="{FF2B5EF4-FFF2-40B4-BE49-F238E27FC236}">
                <a16:creationId xmlns:a16="http://schemas.microsoft.com/office/drawing/2014/main" id="{1F9EEE01-ED38-ABD0-6B0F-A0473E50E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04760">
            <a:off x="280416" y="2523744"/>
            <a:ext cx="3038856" cy="3038856"/>
          </a:xfrm>
          <a:prstGeom prst="rect">
            <a:avLst/>
          </a:prstGeom>
        </p:spPr>
      </p:pic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27C39EFC-BCF1-5F73-5199-2C01CC8A8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88883">
            <a:off x="8727611" y="1965961"/>
            <a:ext cx="2188464" cy="218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3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3887" y="2164613"/>
            <a:ext cx="5327814" cy="25794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your level of confidence in these estimations?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 Shreddies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6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Graphic 3" descr="Bar chart with solid fill">
            <a:extLst>
              <a:ext uri="{FF2B5EF4-FFF2-40B4-BE49-F238E27FC236}">
                <a16:creationId xmlns:a16="http://schemas.microsoft.com/office/drawing/2014/main" id="{D528BAA9-F56B-C101-D19B-D00262A7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2765890"/>
            <a:ext cx="3547872" cy="3547872"/>
          </a:xfrm>
          <a:prstGeom prst="rect">
            <a:avLst/>
          </a:prstGeom>
        </p:spPr>
      </p:pic>
      <p:pic>
        <p:nvPicPr>
          <p:cNvPr id="10" name="Graphic 9" descr="Bullseye with solid fill">
            <a:extLst>
              <a:ext uri="{FF2B5EF4-FFF2-40B4-BE49-F238E27FC236}">
                <a16:creationId xmlns:a16="http://schemas.microsoft.com/office/drawing/2014/main" id="{7A899B06-DC41-F5EA-2BA6-C8B0F9BBF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612" y="1524533"/>
            <a:ext cx="2794280" cy="27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9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A184D6B-1C1D-C3DF-FF40-9D19A972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7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D043763-3100-F658-C10B-7C893121A910}"/>
              </a:ext>
            </a:extLst>
          </p:cNvPr>
          <p:cNvSpPr txBox="1">
            <a:spLocks/>
          </p:cNvSpPr>
          <p:nvPr/>
        </p:nvSpPr>
        <p:spPr>
          <a:xfrm>
            <a:off x="152400" y="153719"/>
            <a:ext cx="11524488" cy="5809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289A7"/>
              </a:buClr>
              <a:buNone/>
            </a:pP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2. Could you fit more monetary value in a backpack in 1p or 2p coins?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A2AA128-D40C-BA89-C993-B62683950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486" y="849116"/>
                <a:ext cx="9368930" cy="30187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How many 1p/2p coins can you fit in a backpack?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Volume of a cylinder: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𝑟𝑎𝑑𝑖𝑢𝑠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h𝑒𝑖𝑔h𝑡</m:t>
                    </m:r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volume of a 1p coin: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6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1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0.2 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=1.3 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cm</m:t>
                        </m:r>
                      </m:e>
                      <m:sup>
                        <m: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sup>
                    </m:sSup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volume of a 2p coin: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6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en-GB" sz="16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1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.25</m:t>
                    </m:r>
                    <m:r>
                      <a:rPr lang="en-GB" sz="16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×0.2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=1.6 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cm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sup>
                    </m:sSup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size of an average backpack: </a:t>
                </a:r>
                <a14:m>
                  <m:oMath xmlns:m="http://schemas.openxmlformats.org/officeDocument/2006/math">
                    <m:r>
                      <a:rPr lang="en-GB" sz="160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1600" b="0" i="0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×40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×15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r>
                      <a:rPr lang="en-GB" sz="160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18,0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00  </m:t>
                    </m:r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Estimated fraction of a backpack that is coins (compared to gaps between):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60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Calculations: 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		Number of 1p coins in a backpack: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00</m:t>
                        </m:r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1.3</m:t>
                        </m:r>
                      </m:den>
                    </m:f>
                    <m:r>
                      <a:rPr lang="en-GB" sz="1600" i="1">
                        <a:latin typeface="Cambria Math" panose="02040503050406030204" pitchFamily="18" charset="0"/>
                      </a:rPr>
                      <m:t>×0.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11,0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76</m:t>
                    </m:r>
                    <m:f>
                      <m:f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coins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backpack</m:t>
                        </m:r>
                      </m:den>
                    </m:f>
                  </m:oMath>
                </a14:m>
                <a:endParaRPr lang="en-GB" sz="1600" dirty="0"/>
              </a:p>
              <a:p>
                <a:pPr marL="457200" lvl="1" indent="0">
                  <a:buNone/>
                </a:pPr>
                <a:r>
                  <a:rPr lang="en-GB" sz="1600" dirty="0"/>
                  <a:t>		Number of 2p coins in a backpack: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18000</m:t>
                        </m:r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1.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GB" sz="1600" i="1">
                        <a:latin typeface="Cambria Math" panose="02040503050406030204" pitchFamily="18" charset="0"/>
                      </a:rPr>
                      <m:t>×0.8 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9,000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GB" sz="16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coins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backpack</m:t>
                        </m:r>
                      </m:den>
                    </m:f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A2AA128-D40C-BA89-C993-B62683950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86" y="849116"/>
                <a:ext cx="9368930" cy="3018795"/>
              </a:xfrm>
              <a:prstGeom prst="rect">
                <a:avLst/>
              </a:prstGeom>
              <a:blipFill>
                <a:blip r:embed="rId3"/>
                <a:stretch>
                  <a:fillRect l="-520" t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9AC8260-FA71-6552-B84D-4E019BE3A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11917" y="4053989"/>
                <a:ext cx="6544340" cy="158785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How much monetary value is that?</a:t>
                </a:r>
              </a:p>
              <a:p>
                <a:pPr lvl="1">
                  <a:buClr>
                    <a:srgbClr val="1289A7"/>
                  </a:buClr>
                </a:pPr>
                <a:r>
                  <a:rPr lang="en-GB" sz="1600" dirty="0"/>
                  <a:t>Calculation:</a:t>
                </a:r>
              </a:p>
              <a:p>
                <a:pPr marL="457200" lvl="1" indent="0">
                  <a:buClr>
                    <a:srgbClr val="1289A7"/>
                  </a:buClr>
                  <a:buNone/>
                </a:pPr>
                <a:r>
                  <a:rPr lang="en-GB" sz="1600" dirty="0"/>
                  <a:t>		Value of 1p backpack in £: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11,076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÷100=</m:t>
                    </m:r>
                    <m:r>
                      <a:rPr lang="en-GB" sz="1600" i="1" smtClean="0">
                        <a:latin typeface="Cambria Math" panose="02040503050406030204" pitchFamily="18" charset="0"/>
                      </a:rPr>
                      <m:t>£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110.76</m:t>
                    </m:r>
                  </m:oMath>
                </a14:m>
                <a:endParaRPr lang="en-GB" sz="1600" b="0" dirty="0"/>
              </a:p>
              <a:p>
                <a:pPr marL="457200" lvl="1" indent="0">
                  <a:buClr>
                    <a:srgbClr val="1289A7"/>
                  </a:buClr>
                  <a:buNone/>
                </a:pPr>
                <a:r>
                  <a:rPr lang="en-GB" sz="1600" dirty="0"/>
                  <a:t>		Value of 2p backpack in £: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9,000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÷100=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£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endParaRPr lang="en-GB" sz="1600" b="0" dirty="0"/>
              </a:p>
              <a:p>
                <a:pPr lvl="1">
                  <a:buClr>
                    <a:srgbClr val="1289A7"/>
                  </a:buClr>
                </a:pPr>
                <a:r>
                  <a:rPr lang="en-GB" sz="2000" dirty="0"/>
                  <a:t>So, the 2p backpack has a higher value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9AC8260-FA71-6552-B84D-4E019BE3A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917" y="4053989"/>
                <a:ext cx="6544340" cy="1587859"/>
              </a:xfrm>
              <a:prstGeom prst="rect">
                <a:avLst/>
              </a:prstGeom>
              <a:blipFill>
                <a:blip r:embed="rId4"/>
                <a:stretch>
                  <a:fillRect l="-745" t="-1916" b="-45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9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3887" y="2164613"/>
            <a:ext cx="5327814" cy="163393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assumptions have you made?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 Pennies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8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Graphic 4" descr="Playbook with solid fill">
            <a:extLst>
              <a:ext uri="{FF2B5EF4-FFF2-40B4-BE49-F238E27FC236}">
                <a16:creationId xmlns:a16="http://schemas.microsoft.com/office/drawing/2014/main" id="{1F9EEE01-ED38-ABD0-6B0F-A0473E50E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04760">
            <a:off x="280416" y="2523744"/>
            <a:ext cx="3038856" cy="3038856"/>
          </a:xfrm>
          <a:prstGeom prst="rect">
            <a:avLst/>
          </a:prstGeom>
        </p:spPr>
      </p:pic>
      <p:pic>
        <p:nvPicPr>
          <p:cNvPr id="4" name="Graphic 3" descr="Target with solid fill">
            <a:extLst>
              <a:ext uri="{FF2B5EF4-FFF2-40B4-BE49-F238E27FC236}">
                <a16:creationId xmlns:a16="http://schemas.microsoft.com/office/drawing/2014/main" id="{81B8F5CC-34ED-02A0-9177-00DCFB5B2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88883">
            <a:off x="8727611" y="1965961"/>
            <a:ext cx="2188464" cy="218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1173-91C5-4ED2-8DD6-70829679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3887" y="2164613"/>
            <a:ext cx="5327814" cy="25794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289A7"/>
              </a:buClr>
              <a:buNone/>
            </a:pPr>
            <a:r>
              <a:rPr lang="en-GB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your level of confidence in these estimations?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3598-7B1A-4C48-9AE5-0C25B166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98" y="654756"/>
            <a:ext cx="8614810" cy="77893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 Pennies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F18AF-18C3-07F6-962F-71B75B3A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434304"/>
            <a:ext cx="2743200" cy="365125"/>
          </a:xfrm>
        </p:spPr>
        <p:txBody>
          <a:bodyPr/>
          <a:lstStyle/>
          <a:p>
            <a:fld id="{2BD75C19-2995-448E-B6BE-745C9802F51A}" type="slidenum">
              <a:rPr lang="en-GB" smtClean="0">
                <a:latin typeface="Segoe UI Light" panose="020B0502040204020203" pitchFamily="34" charset="0"/>
                <a:cs typeface="Segoe UI Light" panose="020B0502040204020203" pitchFamily="34" charset="0"/>
              </a:rPr>
              <a:pPr/>
              <a:t>9</a:t>
            </a:fld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Graphic 1" descr="Bar chart with solid fill">
            <a:extLst>
              <a:ext uri="{FF2B5EF4-FFF2-40B4-BE49-F238E27FC236}">
                <a16:creationId xmlns:a16="http://schemas.microsoft.com/office/drawing/2014/main" id="{6562927D-FE77-13EE-ACF4-3C8B40C2C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2765890"/>
            <a:ext cx="3547872" cy="3547872"/>
          </a:xfrm>
          <a:prstGeom prst="rect">
            <a:avLst/>
          </a:prstGeom>
        </p:spPr>
      </p:pic>
      <p:pic>
        <p:nvPicPr>
          <p:cNvPr id="4" name="Graphic 3" descr="Bullseye with solid fill">
            <a:extLst>
              <a:ext uri="{FF2B5EF4-FFF2-40B4-BE49-F238E27FC236}">
                <a16:creationId xmlns:a16="http://schemas.microsoft.com/office/drawing/2014/main" id="{824BC097-1578-728F-26E4-CD437B2AC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6612" y="1524533"/>
            <a:ext cx="2794280" cy="27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5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06451E57F21448C49C19A17883BFE" ma:contentTypeVersion="18" ma:contentTypeDescription="Create a new document." ma:contentTypeScope="" ma:versionID="bab59b8f0de0f0f7a8868798365f1c7f">
  <xsd:schema xmlns:xsd="http://www.w3.org/2001/XMLSchema" xmlns:xs="http://www.w3.org/2001/XMLSchema" xmlns:p="http://schemas.microsoft.com/office/2006/metadata/properties" xmlns:ns2="8d4b67df-828e-476d-a5d8-418d07c173f8" xmlns:ns3="071b9084-06c4-4852-b060-62978f17693d" targetNamespace="http://schemas.microsoft.com/office/2006/metadata/properties" ma:root="true" ma:fieldsID="445212a8c9b748ca6e524982b84c03f2" ns2:_="" ns3:_="">
    <xsd:import namespace="8d4b67df-828e-476d-a5d8-418d07c173f8"/>
    <xsd:import namespace="071b9084-06c4-4852-b060-62978f1769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b67df-828e-476d-a5d8-418d07c17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54608c-5633-40c1-be57-7b60b5f02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b9084-06c4-4852-b060-62978f17693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496787-a9ea-4742-be9c-05aa8d3d2f6a}" ma:internalName="TaxCatchAll" ma:showField="CatchAllData" ma:web="071b9084-06c4-4852-b060-62978f1769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4b67df-828e-476d-a5d8-418d07c173f8">
      <Terms xmlns="http://schemas.microsoft.com/office/infopath/2007/PartnerControls"/>
    </lcf76f155ced4ddcb4097134ff3c332f>
    <TaxCatchAll xmlns="071b9084-06c4-4852-b060-62978f17693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A3A85E-A2FB-4EA2-A718-0F444BA96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4b67df-828e-476d-a5d8-418d07c173f8"/>
    <ds:schemaRef ds:uri="071b9084-06c4-4852-b060-62978f1769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B1AA44-4922-4547-BC3E-6C881693DDCA}">
  <ds:schemaRefs>
    <ds:schemaRef ds:uri="8d4b67df-828e-476d-a5d8-418d07c173f8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071b9084-06c4-4852-b060-62978f17693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4D4116E-F1C8-421B-87F9-858E6F9658A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10371</TotalTime>
  <Words>718</Words>
  <Application>Microsoft Office PowerPoint</Application>
  <PresentationFormat>Widescreen</PresentationFormat>
  <Paragraphs>91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Segoe UI Light</vt:lpstr>
      <vt:lpstr>Office Theme</vt:lpstr>
      <vt:lpstr>Cycle 1: Tutorial Month Year  Mentor Name 1   Mentor Name 2</vt:lpstr>
      <vt:lpstr>PowerPoint Presentation</vt:lpstr>
      <vt:lpstr>Fermi Problems</vt:lpstr>
      <vt:lpstr>PowerPoint Presentation</vt:lpstr>
      <vt:lpstr>1. Shreddies</vt:lpstr>
      <vt:lpstr>1. Shreddies</vt:lpstr>
      <vt:lpstr>PowerPoint Presentation</vt:lpstr>
      <vt:lpstr>2. Pennies</vt:lpstr>
      <vt:lpstr>2. Pennies</vt:lpstr>
      <vt:lpstr>Physics Skills</vt:lpstr>
      <vt:lpstr>PowerPoint Presentation</vt:lpstr>
      <vt:lpstr>Let’s try another Fermi problem…</vt:lpstr>
      <vt:lpstr>PowerPoint Presentation</vt:lpstr>
      <vt:lpstr>Let’s try some more Fermi problems…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Hopkinson</dc:creator>
  <cp:lastModifiedBy>Georgie McGarry</cp:lastModifiedBy>
  <cp:revision>116</cp:revision>
  <dcterms:created xsi:type="dcterms:W3CDTF">2018-09-26T09:19:56Z</dcterms:created>
  <dcterms:modified xsi:type="dcterms:W3CDTF">2024-04-03T08:51:02Z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0x010100DD106451E57F21448C49C19A17883BFE</vt:lpwstr>
  </property>
  <property fmtid="{D5CDD505-2E9C-101B-9397-08002B2CF9AE}" pid="3" name="Order">
    <vt:r8>156700</vt:r8>
  </property>
  <property fmtid="{D5CDD505-2E9C-101B-9397-08002B2CF9AE}" pid="4" name="ComplianceAssetId">
    <vt:lpwstr/>
  </property>
  <property fmtid="{D5CDD505-2E9C-101B-9397-08002B2CF9AE}" pid="5" name="AuthorIds_UIVersion_1024">
    <vt:lpwstr>13</vt:lpwstr>
  </property>
  <property fmtid="{D5CDD505-2E9C-101B-9397-08002B2CF9AE}" pid="6" name="MediaServiceImageTags">
    <vt:lpwstr/>
  </property>
</Properties>
</file>